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705" r:id="rId2"/>
    <p:sldMasterId id="2147483693" r:id="rId3"/>
  </p:sldMasterIdLst>
  <p:notesMasterIdLst>
    <p:notesMasterId r:id="rId24"/>
  </p:notesMasterIdLst>
  <p:sldIdLst>
    <p:sldId id="273" r:id="rId4"/>
    <p:sldId id="279" r:id="rId5"/>
    <p:sldId id="321" r:id="rId6"/>
    <p:sldId id="285" r:id="rId7"/>
    <p:sldId id="317" r:id="rId8"/>
    <p:sldId id="323" r:id="rId9"/>
    <p:sldId id="319" r:id="rId10"/>
    <p:sldId id="327" r:id="rId11"/>
    <p:sldId id="264" r:id="rId12"/>
    <p:sldId id="324" r:id="rId13"/>
    <p:sldId id="286" r:id="rId14"/>
    <p:sldId id="325" r:id="rId15"/>
    <p:sldId id="320" r:id="rId16"/>
    <p:sldId id="328" r:id="rId17"/>
    <p:sldId id="326" r:id="rId18"/>
    <p:sldId id="329" r:id="rId19"/>
    <p:sldId id="266" r:id="rId20"/>
    <p:sldId id="262" r:id="rId21"/>
    <p:sldId id="330" r:id="rId22"/>
    <p:sldId id="265" r:id="rId23"/>
  </p:sldIdLst>
  <p:sldSz cx="9144000" cy="5143500" type="screen16x9"/>
  <p:notesSz cx="6858000" cy="9144000"/>
  <p:embeddedFontLst>
    <p:embeddedFont>
      <p:font typeface="Cambria Math" panose="02040503050406030204" pitchFamily="18" charset="0"/>
      <p:regular r:id="rId25"/>
    </p:embeddedFont>
    <p:embeddedFont>
      <p:font typeface="Lato" panose="020F0502020204030203" pitchFamily="34"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66FF99"/>
    <a:srgbClr val="990000"/>
    <a:srgbClr val="FF9966"/>
    <a:srgbClr val="000000"/>
    <a:srgbClr val="196B24"/>
    <a:srgbClr val="82CCE9"/>
    <a:srgbClr val="9933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876DE7-E490-4426-9151-4DCB514DB323}">
  <a:tblStyle styleId="{48876DE7-E490-4426-9151-4DCB514DB3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Stile con tema 1 - Color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113A9D2-9D6B-4929-AA2D-F23B5EE8CBE7}" styleName="Stile con tema 2 - Color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16DA210-FB5B-4158-B5E0-FEB733F419BA}" styleName="Stile chi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Stile chiaro 3 - Color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2DE63D5-997A-4646-A377-4702673A728D}" styleName="Stile chiaro 2 - Colore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2536" autoAdjust="0"/>
  </p:normalViewPr>
  <p:slideViewPr>
    <p:cSldViewPr snapToGrid="0">
      <p:cViewPr varScale="1">
        <p:scale>
          <a:sx n="104" d="100"/>
          <a:sy n="104" d="100"/>
        </p:scale>
        <p:origin x="130"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86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0F6B79-0B8E-4A72-91ED-CC820220EAC8}" type="doc">
      <dgm:prSet loTypeId="urn:microsoft.com/office/officeart/2005/8/layout/cycle5" loCatId="cycle" qsTypeId="urn:microsoft.com/office/officeart/2005/8/quickstyle/simple1" qsCatId="simple" csTypeId="urn:microsoft.com/office/officeart/2005/8/colors/accent0_2" csCatId="mainScheme" phldr="1"/>
      <dgm:spPr/>
      <dgm:t>
        <a:bodyPr/>
        <a:lstStyle/>
        <a:p>
          <a:endParaRPr lang="en-US"/>
        </a:p>
      </dgm:t>
    </dgm:pt>
    <dgm:pt modelId="{A381DF1B-A5C2-4621-BD49-F63AABC24D62}">
      <dgm:prSet phldrT="[Testo]"/>
      <dgm:spPr/>
      <dgm:t>
        <a:bodyPr/>
        <a:lstStyle/>
        <a:p>
          <a:r>
            <a:rPr lang="en-US" dirty="0">
              <a:solidFill>
                <a:schemeClr val="tx1"/>
              </a:solidFill>
              <a:latin typeface="Lato" panose="020F0502020204030203" pitchFamily="34" charset="0"/>
              <a:cs typeface="Lato" panose="020F0502020204030203" pitchFamily="34" charset="0"/>
            </a:rPr>
            <a:t>Epi- behavioral model</a:t>
          </a:r>
        </a:p>
      </dgm:t>
    </dgm:pt>
    <dgm:pt modelId="{C1CECE18-8A8A-4D3A-9A1E-FA1E9383BEEA}" type="parTrans" cxnId="{0A915D59-AB01-4E40-BF6E-F461D90BB5A7}">
      <dgm:prSet/>
      <dgm:spPr/>
      <dgm:t>
        <a:bodyPr/>
        <a:lstStyle/>
        <a:p>
          <a:endParaRPr lang="en-US"/>
        </a:p>
      </dgm:t>
    </dgm:pt>
    <dgm:pt modelId="{CA8914C7-394A-4F16-BA80-33D1DC33C14C}" type="sibTrans" cxnId="{0A915D59-AB01-4E40-BF6E-F461D90BB5A7}">
      <dgm:prSet/>
      <dgm:spPr>
        <a:ln w="19050">
          <a:solidFill>
            <a:schemeClr val="accent2">
              <a:lumMod val="75000"/>
            </a:schemeClr>
          </a:solidFill>
        </a:ln>
      </dgm:spPr>
      <dgm:t>
        <a:bodyPr/>
        <a:lstStyle/>
        <a:p>
          <a:endParaRPr lang="en-US"/>
        </a:p>
      </dgm:t>
    </dgm:pt>
    <dgm:pt modelId="{DDF639AB-5379-415D-9536-6E39A89E9277}">
      <dgm:prSet phldrT="[Testo]"/>
      <dgm:spPr/>
      <dgm:t>
        <a:bodyPr/>
        <a:lstStyle/>
        <a:p>
          <a:r>
            <a:rPr lang="en-US" dirty="0">
              <a:solidFill>
                <a:schemeClr val="tx1"/>
              </a:solidFill>
              <a:latin typeface="Lato" panose="020F0502020204030203" pitchFamily="34" charset="0"/>
              <a:cs typeface="Lato" panose="020F0502020204030203" pitchFamily="34" charset="0"/>
            </a:rPr>
            <a:t>Epi-behavioral data</a:t>
          </a:r>
        </a:p>
      </dgm:t>
    </dgm:pt>
    <dgm:pt modelId="{35ACAC78-0C20-4CB0-8117-4A7AAE1810EA}" type="sibTrans" cxnId="{E1CB266B-32B5-4C73-8111-D08661192F54}">
      <dgm:prSet/>
      <dgm:spPr>
        <a:ln w="19050">
          <a:solidFill>
            <a:schemeClr val="accent2">
              <a:lumMod val="75000"/>
            </a:schemeClr>
          </a:solidFill>
        </a:ln>
      </dgm:spPr>
      <dgm:t>
        <a:bodyPr/>
        <a:lstStyle/>
        <a:p>
          <a:endParaRPr lang="en-US"/>
        </a:p>
      </dgm:t>
    </dgm:pt>
    <dgm:pt modelId="{9B936138-AE8F-4A67-878D-21F16E3895E6}" type="parTrans" cxnId="{E1CB266B-32B5-4C73-8111-D08661192F54}">
      <dgm:prSet/>
      <dgm:spPr/>
      <dgm:t>
        <a:bodyPr/>
        <a:lstStyle/>
        <a:p>
          <a:endParaRPr lang="en-US"/>
        </a:p>
      </dgm:t>
    </dgm:pt>
    <dgm:pt modelId="{73F5B96F-C84B-4C62-BC43-11C4E52CA259}" type="pres">
      <dgm:prSet presAssocID="{D40F6B79-0B8E-4A72-91ED-CC820220EAC8}" presName="cycle" presStyleCnt="0">
        <dgm:presLayoutVars>
          <dgm:dir/>
          <dgm:resizeHandles val="exact"/>
        </dgm:presLayoutVars>
      </dgm:prSet>
      <dgm:spPr/>
    </dgm:pt>
    <dgm:pt modelId="{83F63E60-99FF-480A-9314-E77BEF1160E3}" type="pres">
      <dgm:prSet presAssocID="{DDF639AB-5379-415D-9536-6E39A89E9277}" presName="node" presStyleLbl="node1" presStyleIdx="0" presStyleCnt="2">
        <dgm:presLayoutVars>
          <dgm:bulletEnabled val="1"/>
        </dgm:presLayoutVars>
      </dgm:prSet>
      <dgm:spPr/>
    </dgm:pt>
    <dgm:pt modelId="{AE0A3290-580A-487F-BEAA-CC66DDC44878}" type="pres">
      <dgm:prSet presAssocID="{DDF639AB-5379-415D-9536-6E39A89E9277}" presName="spNode" presStyleCnt="0"/>
      <dgm:spPr/>
    </dgm:pt>
    <dgm:pt modelId="{FC3DA4BB-E900-4408-893C-28493B6A222E}" type="pres">
      <dgm:prSet presAssocID="{35ACAC78-0C20-4CB0-8117-4A7AAE1810EA}" presName="sibTrans" presStyleLbl="sibTrans1D1" presStyleIdx="0" presStyleCnt="2"/>
      <dgm:spPr/>
    </dgm:pt>
    <dgm:pt modelId="{AE97782E-B44B-425F-91EB-8E6F4735337E}" type="pres">
      <dgm:prSet presAssocID="{A381DF1B-A5C2-4621-BD49-F63AABC24D62}" presName="node" presStyleLbl="node1" presStyleIdx="1" presStyleCnt="2">
        <dgm:presLayoutVars>
          <dgm:bulletEnabled val="1"/>
        </dgm:presLayoutVars>
      </dgm:prSet>
      <dgm:spPr/>
    </dgm:pt>
    <dgm:pt modelId="{11E27561-327E-4A44-BB37-8F79832D808D}" type="pres">
      <dgm:prSet presAssocID="{A381DF1B-A5C2-4621-BD49-F63AABC24D62}" presName="spNode" presStyleCnt="0"/>
      <dgm:spPr/>
    </dgm:pt>
    <dgm:pt modelId="{9950E87A-0741-4352-9450-0E8141F46576}" type="pres">
      <dgm:prSet presAssocID="{CA8914C7-394A-4F16-BA80-33D1DC33C14C}" presName="sibTrans" presStyleLbl="sibTrans1D1" presStyleIdx="1" presStyleCnt="2"/>
      <dgm:spPr/>
    </dgm:pt>
  </dgm:ptLst>
  <dgm:cxnLst>
    <dgm:cxn modelId="{009E2F17-572C-494D-AA4E-BF26C03A31EC}" type="presOf" srcId="{35ACAC78-0C20-4CB0-8117-4A7AAE1810EA}" destId="{FC3DA4BB-E900-4408-893C-28493B6A222E}" srcOrd="0" destOrd="0" presId="urn:microsoft.com/office/officeart/2005/8/layout/cycle5"/>
    <dgm:cxn modelId="{B306002B-8942-4225-8BA5-F14606F3820C}" type="presOf" srcId="{A381DF1B-A5C2-4621-BD49-F63AABC24D62}" destId="{AE97782E-B44B-425F-91EB-8E6F4735337E}" srcOrd="0" destOrd="0" presId="urn:microsoft.com/office/officeart/2005/8/layout/cycle5"/>
    <dgm:cxn modelId="{D9DA2A2D-9EA1-463B-8F3B-C0011FE90F28}" type="presOf" srcId="{D40F6B79-0B8E-4A72-91ED-CC820220EAC8}" destId="{73F5B96F-C84B-4C62-BC43-11C4E52CA259}" srcOrd="0" destOrd="0" presId="urn:microsoft.com/office/officeart/2005/8/layout/cycle5"/>
    <dgm:cxn modelId="{522B4B5B-0F69-48FD-A4C7-E89AFC2C8F0D}" type="presOf" srcId="{CA8914C7-394A-4F16-BA80-33D1DC33C14C}" destId="{9950E87A-0741-4352-9450-0E8141F46576}" srcOrd="0" destOrd="0" presId="urn:microsoft.com/office/officeart/2005/8/layout/cycle5"/>
    <dgm:cxn modelId="{E1CB266B-32B5-4C73-8111-D08661192F54}" srcId="{D40F6B79-0B8E-4A72-91ED-CC820220EAC8}" destId="{DDF639AB-5379-415D-9536-6E39A89E9277}" srcOrd="0" destOrd="0" parTransId="{9B936138-AE8F-4A67-878D-21F16E3895E6}" sibTransId="{35ACAC78-0C20-4CB0-8117-4A7AAE1810EA}"/>
    <dgm:cxn modelId="{0A915D59-AB01-4E40-BF6E-F461D90BB5A7}" srcId="{D40F6B79-0B8E-4A72-91ED-CC820220EAC8}" destId="{A381DF1B-A5C2-4621-BD49-F63AABC24D62}" srcOrd="1" destOrd="0" parTransId="{C1CECE18-8A8A-4D3A-9A1E-FA1E9383BEEA}" sibTransId="{CA8914C7-394A-4F16-BA80-33D1DC33C14C}"/>
    <dgm:cxn modelId="{01E3D1BB-6B1A-4B45-AD1B-8B3FB022E939}" type="presOf" srcId="{DDF639AB-5379-415D-9536-6E39A89E9277}" destId="{83F63E60-99FF-480A-9314-E77BEF1160E3}" srcOrd="0" destOrd="0" presId="urn:microsoft.com/office/officeart/2005/8/layout/cycle5"/>
    <dgm:cxn modelId="{F064199F-0574-4953-821F-6EDCF6EDBE68}" type="presParOf" srcId="{73F5B96F-C84B-4C62-BC43-11C4E52CA259}" destId="{83F63E60-99FF-480A-9314-E77BEF1160E3}" srcOrd="0" destOrd="0" presId="urn:microsoft.com/office/officeart/2005/8/layout/cycle5"/>
    <dgm:cxn modelId="{E381F51F-E5F0-49CE-A5DE-3C1FE5627053}" type="presParOf" srcId="{73F5B96F-C84B-4C62-BC43-11C4E52CA259}" destId="{AE0A3290-580A-487F-BEAA-CC66DDC44878}" srcOrd="1" destOrd="0" presId="urn:microsoft.com/office/officeart/2005/8/layout/cycle5"/>
    <dgm:cxn modelId="{2F21AF2D-FD5C-4821-B158-806096B1DA97}" type="presParOf" srcId="{73F5B96F-C84B-4C62-BC43-11C4E52CA259}" destId="{FC3DA4BB-E900-4408-893C-28493B6A222E}" srcOrd="2" destOrd="0" presId="urn:microsoft.com/office/officeart/2005/8/layout/cycle5"/>
    <dgm:cxn modelId="{31CAB53D-5BA5-4B27-AF57-3332CC4B3A4D}" type="presParOf" srcId="{73F5B96F-C84B-4C62-BC43-11C4E52CA259}" destId="{AE97782E-B44B-425F-91EB-8E6F4735337E}" srcOrd="3" destOrd="0" presId="urn:microsoft.com/office/officeart/2005/8/layout/cycle5"/>
    <dgm:cxn modelId="{6D35E6AD-5687-4134-86B7-FC90E1511042}" type="presParOf" srcId="{73F5B96F-C84B-4C62-BC43-11C4E52CA259}" destId="{11E27561-327E-4A44-BB37-8F79832D808D}" srcOrd="4" destOrd="0" presId="urn:microsoft.com/office/officeart/2005/8/layout/cycle5"/>
    <dgm:cxn modelId="{38165737-6BE8-41A0-A837-6BAB42F10062}" type="presParOf" srcId="{73F5B96F-C84B-4C62-BC43-11C4E52CA259}" destId="{9950E87A-0741-4352-9450-0E8141F46576}" srcOrd="5"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F63E60-99FF-480A-9314-E77BEF1160E3}">
      <dsp:nvSpPr>
        <dsp:cNvPr id="0" name=""/>
        <dsp:cNvSpPr/>
      </dsp:nvSpPr>
      <dsp:spPr>
        <a:xfrm>
          <a:off x="228463" y="400810"/>
          <a:ext cx="1156604" cy="751792"/>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latin typeface="Lato" panose="020F0502020204030203" pitchFamily="34" charset="0"/>
              <a:cs typeface="Lato" panose="020F0502020204030203" pitchFamily="34" charset="0"/>
            </a:rPr>
            <a:t>Epi-behavioral data</a:t>
          </a:r>
        </a:p>
      </dsp:txBody>
      <dsp:txXfrm>
        <a:off x="265162" y="437509"/>
        <a:ext cx="1083206" cy="678394"/>
      </dsp:txXfrm>
    </dsp:sp>
    <dsp:sp modelId="{FC3DA4BB-E900-4408-893C-28493B6A222E}">
      <dsp:nvSpPr>
        <dsp:cNvPr id="0" name=""/>
        <dsp:cNvSpPr/>
      </dsp:nvSpPr>
      <dsp:spPr>
        <a:xfrm>
          <a:off x="806765" y="139127"/>
          <a:ext cx="1275158" cy="1275158"/>
        </a:xfrm>
        <a:custGeom>
          <a:avLst/>
          <a:gdLst/>
          <a:ahLst/>
          <a:cxnLst/>
          <a:rect l="0" t="0" r="0" b="0"/>
          <a:pathLst>
            <a:path>
              <a:moveTo>
                <a:pt x="268585" y="117626"/>
              </a:moveTo>
              <a:arcTo wR="637579" hR="637579" stAng="14078275" swAng="4243449"/>
            </a:path>
          </a:pathLst>
        </a:custGeom>
        <a:noFill/>
        <a:ln w="1905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 modelId="{AE97782E-B44B-425F-91EB-8E6F4735337E}">
      <dsp:nvSpPr>
        <dsp:cNvPr id="0" name=""/>
        <dsp:cNvSpPr/>
      </dsp:nvSpPr>
      <dsp:spPr>
        <a:xfrm>
          <a:off x="1503621" y="400810"/>
          <a:ext cx="1156604" cy="751792"/>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latin typeface="Lato" panose="020F0502020204030203" pitchFamily="34" charset="0"/>
              <a:cs typeface="Lato" panose="020F0502020204030203" pitchFamily="34" charset="0"/>
            </a:rPr>
            <a:t>Epi- behavioral model</a:t>
          </a:r>
        </a:p>
      </dsp:txBody>
      <dsp:txXfrm>
        <a:off x="1540320" y="437509"/>
        <a:ext cx="1083206" cy="678394"/>
      </dsp:txXfrm>
    </dsp:sp>
    <dsp:sp modelId="{9950E87A-0741-4352-9450-0E8141F46576}">
      <dsp:nvSpPr>
        <dsp:cNvPr id="0" name=""/>
        <dsp:cNvSpPr/>
      </dsp:nvSpPr>
      <dsp:spPr>
        <a:xfrm>
          <a:off x="806765" y="139127"/>
          <a:ext cx="1275158" cy="1275158"/>
        </a:xfrm>
        <a:custGeom>
          <a:avLst/>
          <a:gdLst/>
          <a:ahLst/>
          <a:cxnLst/>
          <a:rect l="0" t="0" r="0" b="0"/>
          <a:pathLst>
            <a:path>
              <a:moveTo>
                <a:pt x="1006572" y="1157532"/>
              </a:moveTo>
              <a:arcTo wR="637579" hR="637579" stAng="3278275" swAng="4243449"/>
            </a:path>
          </a:pathLst>
        </a:custGeom>
        <a:noFill/>
        <a:ln w="19050" cap="flat" cmpd="sng" algn="ctr">
          <a:solidFill>
            <a:schemeClr val="accent2">
              <a:lumMod val="7500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1e59d6ef30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1e59d6ef30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07000"/>
              </a:lnSpc>
              <a:spcAft>
                <a:spcPts val="800"/>
              </a:spcAft>
              <a:buFont typeface="+mj-lt"/>
              <a:buNone/>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Hi everyone, and welcome to my thesis presentation, which is about a newly developed model that aims to capture the impact of behavior on epidemic spread.</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nSpc>
                <a:spcPct val="107000"/>
              </a:lnSpc>
              <a:spcAft>
                <a:spcPts val="800"/>
              </a:spcAft>
              <a:buFont typeface="+mj-lt"/>
              <a:buNone/>
              <a:tabLst>
                <a:tab pos="457200" algn="l"/>
              </a:tabLs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nSpc>
                <a:spcPct val="107000"/>
              </a:lnSpc>
              <a:spcAft>
                <a:spcPts val="800"/>
              </a:spcAft>
              <a:buFont typeface="+mj-lt"/>
              <a:buNone/>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I will briefly introduce the topic and the main objectives of the thesis, I present the developed model, how it is designed and its main characteristics.</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Then, the results of the simulations, the analysis performed, and how it is computed the basic reproduction number of the whole model is shown. And I will conclude with some final remarks and take-home messages. </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a:extLst>
            <a:ext uri="{FF2B5EF4-FFF2-40B4-BE49-F238E27FC236}">
              <a16:creationId xmlns:a16="http://schemas.microsoft.com/office/drawing/2014/main" id="{DE5B1DEA-FBB8-4D41-467E-EFB1ADF01EE3}"/>
            </a:ext>
          </a:extLst>
        </p:cNvPr>
        <p:cNvGrpSpPr/>
        <p:nvPr/>
      </p:nvGrpSpPr>
      <p:grpSpPr>
        <a:xfrm>
          <a:off x="0" y="0"/>
          <a:ext cx="0" cy="0"/>
          <a:chOff x="0" y="0"/>
          <a:chExt cx="0" cy="0"/>
        </a:xfrm>
      </p:grpSpPr>
      <p:sp>
        <p:nvSpPr>
          <p:cNvPr id="966" name="Google Shape;966;ge21fa792ab_0_4:notes">
            <a:extLst>
              <a:ext uri="{FF2B5EF4-FFF2-40B4-BE49-F238E27FC236}">
                <a16:creationId xmlns:a16="http://schemas.microsoft.com/office/drawing/2014/main" id="{2A493165-B5A3-E012-7C6C-32F1B6C963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e21fa792ab_0_4:notes">
            <a:extLst>
              <a:ext uri="{FF2B5EF4-FFF2-40B4-BE49-F238E27FC236}">
                <a16:creationId xmlns:a16="http://schemas.microsoft.com/office/drawing/2014/main" id="{D3FDFC65-E018-1C7D-8D70-F0BF1E1B03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 A last notable result is connected to the effect of the psi parameter, which is the one that simulates the effect of policy stringency. Clearly if \psi &gt;1 there is a rapid shift of the SC curve to higher value, and in the infected curve we can observe a huge decrease in the peak value.</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66631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1e59d6ef30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1e59d6ef30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07000"/>
              </a:lnSpc>
              <a:spcAft>
                <a:spcPts val="800"/>
              </a:spcAft>
              <a:buFont typeface="+mj-lt"/>
              <a:buNone/>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In conclusion, the model highlights the  interplay between disease and behavior. It demonstrates the importance of considering behavioral factors in epidemic modeling, as they can significantly alter the course of an epidemic.</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Furthermore, the found E_0 epidemic reproduction number can reproduce epidemic insurgence. </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The framework considered with the model is promising and can be easily adapted to reproduce very different scenarios, for example both the spread of fake news in an initial epidemic phase, and the fatigue associated with the compliancy when rules are implemented for a long time. </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A limitations of the model, is the homogenous mixing assumption, that can be a limitation in term of realism, while a possible improvement can be </a:t>
            </a:r>
            <a:r>
              <a:rPr lang="en-US" sz="1800" kern="100" dirty="0" err="1">
                <a:effectLst/>
                <a:latin typeface="Aptos" panose="020B0004020202020204" pitchFamily="34" charset="0"/>
                <a:ea typeface="Aptos" panose="020B0004020202020204" pitchFamily="34" charset="0"/>
                <a:cs typeface="Arial" panose="020B0604020202020204" pitchFamily="34" charset="0"/>
              </a:rPr>
              <a:t>tje</a:t>
            </a:r>
            <a:r>
              <a:rPr lang="en-US" sz="1800" kern="100" dirty="0">
                <a:effectLst/>
                <a:latin typeface="Aptos" panose="020B0004020202020204" pitchFamily="34" charset="0"/>
                <a:ea typeface="Aptos" panose="020B0004020202020204" pitchFamily="34" charset="0"/>
                <a:cs typeface="Arial" panose="020B0604020202020204" pitchFamily="34" charset="0"/>
              </a:rPr>
              <a:t> insertion of the H compartment also in the I and R layer, to represent a group that has no interest in convince other,.</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Possible future perspective are the realization of parameters ruling the model fitting with real data, and development of more detailed study on psi functional shape, and further investigations of the ki and </a:t>
            </a:r>
            <a:r>
              <a:rPr lang="en-US" sz="1800" kern="100" dirty="0" err="1">
                <a:effectLst/>
                <a:latin typeface="Aptos" panose="020B0004020202020204" pitchFamily="34" charset="0"/>
                <a:ea typeface="Aptos" panose="020B0004020202020204" pitchFamily="34" charset="0"/>
                <a:cs typeface="Arial" panose="020B0604020202020204" pitchFamily="34" charset="0"/>
              </a:rPr>
              <a:t>lambda_i</a:t>
            </a:r>
            <a:r>
              <a:rPr lang="en-US" sz="1800" kern="100" dirty="0">
                <a:effectLst/>
                <a:latin typeface="Aptos" panose="020B0004020202020204" pitchFamily="34" charset="0"/>
                <a:ea typeface="Aptos" panose="020B0004020202020204" pitchFamily="34" charset="0"/>
                <a:cs typeface="Arial" panose="020B0604020202020204" pitchFamily="34" charset="0"/>
              </a:rPr>
              <a:t> relations.</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228600">
              <a:lnSpc>
                <a:spcPct val="107000"/>
              </a:lnSpc>
              <a:spcAft>
                <a:spcPts val="800"/>
              </a:spcAft>
            </a:pPr>
            <a:r>
              <a:rPr lang="en-US" sz="1800" kern="100" dirty="0">
                <a:effectLst/>
                <a:latin typeface="Aptos" panose="020B0004020202020204" pitchFamily="34" charset="0"/>
                <a:ea typeface="Aptos" panose="020B0004020202020204" pitchFamily="34" charset="0"/>
                <a:cs typeface="Arial" panose="020B0604020202020204" pitchFamily="34" charset="0"/>
              </a:rPr>
              <a:t>THANKS FOR YOUR ATTENTION!</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a:extLst>
            <a:ext uri="{FF2B5EF4-FFF2-40B4-BE49-F238E27FC236}">
              <a16:creationId xmlns:a16="http://schemas.microsoft.com/office/drawing/2014/main" id="{5940B013-680C-6DED-E99A-B557F70642A7}"/>
            </a:ext>
          </a:extLst>
        </p:cNvPr>
        <p:cNvGrpSpPr/>
        <p:nvPr/>
      </p:nvGrpSpPr>
      <p:grpSpPr>
        <a:xfrm>
          <a:off x="0" y="0"/>
          <a:ext cx="0" cy="0"/>
          <a:chOff x="0" y="0"/>
          <a:chExt cx="0" cy="0"/>
        </a:xfrm>
      </p:grpSpPr>
      <p:sp>
        <p:nvSpPr>
          <p:cNvPr id="1394" name="Google Shape;1394;g1e59d6ef300_0_196:notes">
            <a:extLst>
              <a:ext uri="{FF2B5EF4-FFF2-40B4-BE49-F238E27FC236}">
                <a16:creationId xmlns:a16="http://schemas.microsoft.com/office/drawing/2014/main" id="{6D3FE06E-684E-8DCA-EC35-C881FB45D2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e59d6ef300_0_196:notes">
            <a:extLst>
              <a:ext uri="{FF2B5EF4-FFF2-40B4-BE49-F238E27FC236}">
                <a16:creationId xmlns:a16="http://schemas.microsoft.com/office/drawing/2014/main" id="{FB05989D-766C-E318-0006-A6D1F61141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0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a:extLst>
            <a:ext uri="{FF2B5EF4-FFF2-40B4-BE49-F238E27FC236}">
              <a16:creationId xmlns:a16="http://schemas.microsoft.com/office/drawing/2014/main" id="{008ABE0E-3F74-2705-EBFB-C49FD36AA488}"/>
            </a:ext>
          </a:extLst>
        </p:cNvPr>
        <p:cNvGrpSpPr/>
        <p:nvPr/>
      </p:nvGrpSpPr>
      <p:grpSpPr>
        <a:xfrm>
          <a:off x="0" y="0"/>
          <a:ext cx="0" cy="0"/>
          <a:chOff x="0" y="0"/>
          <a:chExt cx="0" cy="0"/>
        </a:xfrm>
      </p:grpSpPr>
      <p:sp>
        <p:nvSpPr>
          <p:cNvPr id="1537" name="Google Shape;1537;g1e59d6ef300_0_212:notes">
            <a:extLst>
              <a:ext uri="{FF2B5EF4-FFF2-40B4-BE49-F238E27FC236}">
                <a16:creationId xmlns:a16="http://schemas.microsoft.com/office/drawing/2014/main" id="{0FD269E2-2479-F216-2FBD-C224FBB61C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1e59d6ef300_0_212:notes">
            <a:extLst>
              <a:ext uri="{FF2B5EF4-FFF2-40B4-BE49-F238E27FC236}">
                <a16:creationId xmlns:a16="http://schemas.microsoft.com/office/drawing/2014/main" id="{2067C739-BC33-5F90-D3D1-46F7BB51A5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745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a:extLst>
            <a:ext uri="{FF2B5EF4-FFF2-40B4-BE49-F238E27FC236}">
              <a16:creationId xmlns:a16="http://schemas.microsoft.com/office/drawing/2014/main" id="{30C55365-A01D-5932-91A1-71EB39B2730A}"/>
            </a:ext>
          </a:extLst>
        </p:cNvPr>
        <p:cNvGrpSpPr/>
        <p:nvPr/>
      </p:nvGrpSpPr>
      <p:grpSpPr>
        <a:xfrm>
          <a:off x="0" y="0"/>
          <a:ext cx="0" cy="0"/>
          <a:chOff x="0" y="0"/>
          <a:chExt cx="0" cy="0"/>
        </a:xfrm>
      </p:grpSpPr>
      <p:sp>
        <p:nvSpPr>
          <p:cNvPr id="1537" name="Google Shape;1537;g1e59d6ef300_0_212:notes">
            <a:extLst>
              <a:ext uri="{FF2B5EF4-FFF2-40B4-BE49-F238E27FC236}">
                <a16:creationId xmlns:a16="http://schemas.microsoft.com/office/drawing/2014/main" id="{CD4D7E6F-7A11-0700-0552-2EEA9C91CC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1e59d6ef300_0_212:notes">
            <a:extLst>
              <a:ext uri="{FF2B5EF4-FFF2-40B4-BE49-F238E27FC236}">
                <a16:creationId xmlns:a16="http://schemas.microsoft.com/office/drawing/2014/main" id="{E5E0550A-9259-0D11-0119-62E1C4B298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109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a:extLst>
            <a:ext uri="{FF2B5EF4-FFF2-40B4-BE49-F238E27FC236}">
              <a16:creationId xmlns:a16="http://schemas.microsoft.com/office/drawing/2014/main" id="{90C9ED9F-F82B-F8D3-CD8A-E91DD33A6EC1}"/>
            </a:ext>
          </a:extLst>
        </p:cNvPr>
        <p:cNvGrpSpPr/>
        <p:nvPr/>
      </p:nvGrpSpPr>
      <p:grpSpPr>
        <a:xfrm>
          <a:off x="0" y="0"/>
          <a:ext cx="0" cy="0"/>
          <a:chOff x="0" y="0"/>
          <a:chExt cx="0" cy="0"/>
        </a:xfrm>
      </p:grpSpPr>
      <p:sp>
        <p:nvSpPr>
          <p:cNvPr id="1537" name="Google Shape;1537;g1e59d6ef300_0_212:notes">
            <a:extLst>
              <a:ext uri="{FF2B5EF4-FFF2-40B4-BE49-F238E27FC236}">
                <a16:creationId xmlns:a16="http://schemas.microsoft.com/office/drawing/2014/main" id="{C43707D8-4C33-C48A-7CC6-1D8CDFF9FF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1e59d6ef300_0_212:notes">
            <a:extLst>
              <a:ext uri="{FF2B5EF4-FFF2-40B4-BE49-F238E27FC236}">
                <a16:creationId xmlns:a16="http://schemas.microsoft.com/office/drawing/2014/main" id="{E8313626-B6B0-18B6-2705-EA6BB68A7A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622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a:extLst>
            <a:ext uri="{FF2B5EF4-FFF2-40B4-BE49-F238E27FC236}">
              <a16:creationId xmlns:a16="http://schemas.microsoft.com/office/drawing/2014/main" id="{6ED9E8C1-CEF1-876C-999B-148C7F9C14E1}"/>
            </a:ext>
          </a:extLst>
        </p:cNvPr>
        <p:cNvGrpSpPr/>
        <p:nvPr/>
      </p:nvGrpSpPr>
      <p:grpSpPr>
        <a:xfrm>
          <a:off x="0" y="0"/>
          <a:ext cx="0" cy="0"/>
          <a:chOff x="0" y="0"/>
          <a:chExt cx="0" cy="0"/>
        </a:xfrm>
      </p:grpSpPr>
      <p:sp>
        <p:nvSpPr>
          <p:cNvPr id="1537" name="Google Shape;1537;g1e59d6ef300_0_212:notes">
            <a:extLst>
              <a:ext uri="{FF2B5EF4-FFF2-40B4-BE49-F238E27FC236}">
                <a16:creationId xmlns:a16="http://schemas.microsoft.com/office/drawing/2014/main" id="{760F8944-B304-750E-1793-10F310F50E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1e59d6ef300_0_212:notes">
            <a:extLst>
              <a:ext uri="{FF2B5EF4-FFF2-40B4-BE49-F238E27FC236}">
                <a16:creationId xmlns:a16="http://schemas.microsoft.com/office/drawing/2014/main" id="{F7C6E3DF-6063-1740-60EC-34EABE5756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055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e59d6ef300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e59d6ef30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e59d6ef30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e59d6ef30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a:extLst>
            <a:ext uri="{FF2B5EF4-FFF2-40B4-BE49-F238E27FC236}">
              <a16:creationId xmlns:a16="http://schemas.microsoft.com/office/drawing/2014/main" id="{A1E14296-9D06-14FD-3C17-CAD5B5931B46}"/>
            </a:ext>
          </a:extLst>
        </p:cNvPr>
        <p:cNvGrpSpPr/>
        <p:nvPr/>
      </p:nvGrpSpPr>
      <p:grpSpPr>
        <a:xfrm>
          <a:off x="0" y="0"/>
          <a:ext cx="0" cy="0"/>
          <a:chOff x="0" y="0"/>
          <a:chExt cx="0" cy="0"/>
        </a:xfrm>
      </p:grpSpPr>
      <p:sp>
        <p:nvSpPr>
          <p:cNvPr id="902" name="Google Shape;902;g1e59d6ef300_0_45:notes">
            <a:extLst>
              <a:ext uri="{FF2B5EF4-FFF2-40B4-BE49-F238E27FC236}">
                <a16:creationId xmlns:a16="http://schemas.microsoft.com/office/drawing/2014/main" id="{E87A0A9F-E741-0CDA-C564-A65CDCF192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e59d6ef300_0_45:notes">
            <a:extLst>
              <a:ext uri="{FF2B5EF4-FFF2-40B4-BE49-F238E27FC236}">
                <a16:creationId xmlns:a16="http://schemas.microsoft.com/office/drawing/2014/main" id="{D0DD7F1F-14C2-6AC2-BA8A-E8A093E6BC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013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1e59d6ef300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1e59d6ef300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07000"/>
              </a:lnSpc>
              <a:buFont typeface="+mj-lt"/>
              <a:buNone/>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So, why study epidemiology? </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nSpc>
                <a:spcPct val="107000"/>
              </a:lnSpc>
              <a:buFont typeface="+mj-lt"/>
              <a:buNone/>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The answer mainly relies on the fact that in all human history there were epidemics. </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They had great effects on humanity, both in terms of human lives and by altering social dynamics.  And these two effects are mutually dependent. Disease may cause social unrest, and alter our life, while behavior, can influence disease evolution both positively (if use of precautions habits diffuse for example), or negative if there is a fake-news regarding false scientific information.</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Also, every year new  disease develop, and this maintain high the interest in such topic.  </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e59d6ef30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e59d6ef30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a:extLst>
            <a:ext uri="{FF2B5EF4-FFF2-40B4-BE49-F238E27FC236}">
              <a16:creationId xmlns:a16="http://schemas.microsoft.com/office/drawing/2014/main" id="{7B1FE7C3-C947-92FC-FAA4-3E90D332BCCA}"/>
            </a:ext>
          </a:extLst>
        </p:cNvPr>
        <p:cNvGrpSpPr/>
        <p:nvPr/>
      </p:nvGrpSpPr>
      <p:grpSpPr>
        <a:xfrm>
          <a:off x="0" y="0"/>
          <a:ext cx="0" cy="0"/>
          <a:chOff x="0" y="0"/>
          <a:chExt cx="0" cy="0"/>
        </a:xfrm>
      </p:grpSpPr>
      <p:sp>
        <p:nvSpPr>
          <p:cNvPr id="1537" name="Google Shape;1537;g1e59d6ef300_0_212:notes">
            <a:extLst>
              <a:ext uri="{FF2B5EF4-FFF2-40B4-BE49-F238E27FC236}">
                <a16:creationId xmlns:a16="http://schemas.microsoft.com/office/drawing/2014/main" id="{6E604295-9DF5-C4DB-723C-051CA1A44D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1e59d6ef300_0_212:notes">
            <a:extLst>
              <a:ext uri="{FF2B5EF4-FFF2-40B4-BE49-F238E27FC236}">
                <a16:creationId xmlns:a16="http://schemas.microsoft.com/office/drawing/2014/main" id="{217426AF-23D7-A0CA-2949-F34114A086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07000"/>
              </a:lnSpc>
              <a:buNone/>
            </a:pPr>
            <a:r>
              <a:rPr lang="en-US" sz="1800" kern="100" dirty="0">
                <a:effectLst/>
                <a:latin typeface="Aptos" panose="020B0004020202020204" pitchFamily="34" charset="0"/>
                <a:ea typeface="Aptos" panose="020B0004020202020204" pitchFamily="34" charset="0"/>
                <a:cs typeface="Arial" panose="020B0604020202020204" pitchFamily="34" charset="0"/>
              </a:rPr>
              <a:t>The epidemiological model realized for the thesis wants to investigate such relationship,</a:t>
            </a:r>
            <a:r>
              <a:rPr lang="en-GB"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and it is developed by taking concepts from theoretical frameworks , but also and mainly by </a:t>
            </a:r>
            <a:r>
              <a:rPr lang="en-US" sz="1800" b="1" kern="100" dirty="0">
                <a:effectLst/>
                <a:latin typeface="Aptos" panose="020B0004020202020204" pitchFamily="34" charset="0"/>
                <a:ea typeface="Aptos" panose="020B0004020202020204" pitchFamily="34" charset="0"/>
                <a:cs typeface="Arial" panose="020B0604020202020204" pitchFamily="34" charset="0"/>
              </a:rPr>
              <a:t>empirical data observations</a:t>
            </a:r>
            <a:r>
              <a:rPr lang="en-US" sz="1800" kern="100" dirty="0">
                <a:effectLst/>
                <a:latin typeface="Aptos" panose="020B0004020202020204" pitchFamily="34" charset="0"/>
                <a:ea typeface="Aptos" panose="020B0004020202020204" pitchFamily="34" charset="0"/>
                <a:cs typeface="Arial" panose="020B0604020202020204" pitchFamily="34" charset="0"/>
              </a:rPr>
              <a:t>, regarding compliancy within the use of precautions during an epidemic.</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The recent COVID-19 provided extensive data on population behavior during an epidemic. This type of information was historically difficult to obtain and represent a major novelty that has not already been used.</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Data reproducing real behavior is an important source of information: for instance, consider the figure showing mask-wearing trends in three different countries. The behavioral trends, especially in the first epidemic phase, follow closely the evolution of stringency.</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158750" indent="0">
              <a:lnSpc>
                <a:spcPct val="107000"/>
              </a:lnSpc>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The choice of realize a new model is then done to  develop a model that can reproduce scenarios like this, and give insights within an analytically tractable framework.</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110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1e59d6ef30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3" name="Google Shape;1573;g1e59d6ef30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07000"/>
              </a:lnSpc>
              <a:spcAft>
                <a:spcPts val="800"/>
              </a:spcAft>
              <a:buFont typeface="+mj-lt"/>
              <a:buNone/>
              <a:tabLst>
                <a:tab pos="4572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In particular, the main objectives that want to be achieved are:</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buSzPts val="1000"/>
              <a:buFont typeface="Courier New" panose="02070309020205020404" pitchFamily="49" charset="0"/>
              <a:buChar char="o"/>
              <a:tabLst>
                <a:tab pos="914400" algn="l"/>
              </a:tabLs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Includig</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in the model mechanisms as:</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lvl="2" indent="-228600">
              <a:lnSpc>
                <a:spcPct val="107000"/>
              </a:lnSpc>
              <a:buFont typeface="Aptos" panose="020B0004020202020204" pitchFamily="34" charset="0"/>
              <a:buChar char="-"/>
            </a:pPr>
            <a:r>
              <a:rPr lang="en-US" sz="1100" b="1" kern="100" dirty="0">
                <a:effectLst/>
                <a:latin typeface="Aptos" panose="020B0004020202020204" pitchFamily="34" charset="0"/>
                <a:ea typeface="Aptos" panose="020B0004020202020204" pitchFamily="34" charset="0"/>
                <a:cs typeface="Arial" panose="020B0604020202020204" pitchFamily="34" charset="0"/>
              </a:rPr>
              <a:t>Person-to-person contact mechanisms</a:t>
            </a:r>
            <a:r>
              <a:rPr lang="en-US" sz="1100" kern="100" dirty="0">
                <a:effectLst/>
                <a:latin typeface="Aptos" panose="020B0004020202020204" pitchFamily="34" charset="0"/>
                <a:ea typeface="Aptos" panose="020B0004020202020204" pitchFamily="34" charset="0"/>
                <a:cs typeface="Arial" panose="020B0604020202020204" pitchFamily="34" charset="0"/>
              </a:rPr>
              <a:t> for both disease transmission and behavioral influence.</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1143000" lvl="2" indent="-228600">
              <a:lnSpc>
                <a:spcPct val="107000"/>
              </a:lnSpc>
              <a:buFont typeface="Aptos" panose="020B0004020202020204" pitchFamily="34" charset="0"/>
              <a:buChar char="-"/>
            </a:pPr>
            <a:r>
              <a:rPr lang="en-US" sz="1100" b="1" kern="100" dirty="0">
                <a:effectLst/>
                <a:latin typeface="Aptos" panose="020B0004020202020204" pitchFamily="34" charset="0"/>
                <a:ea typeface="Aptos" panose="020B0004020202020204" pitchFamily="34" charset="0"/>
                <a:cs typeface="Arial" panose="020B0604020202020204" pitchFamily="34" charset="0"/>
              </a:rPr>
              <a:t>Fatigue effects</a:t>
            </a:r>
            <a:r>
              <a:rPr lang="en-US" sz="1100" kern="100" dirty="0">
                <a:effectLst/>
                <a:latin typeface="Aptos" panose="020B0004020202020204" pitchFamily="34" charset="0"/>
                <a:ea typeface="Aptos" panose="020B0004020202020204" pitchFamily="34" charset="0"/>
                <a:cs typeface="Arial" panose="020B0604020202020204" pitchFamily="34" charset="0"/>
              </a:rPr>
              <a:t> related to maintaining certain behaviors.</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1143000" lvl="2" indent="-228600">
              <a:lnSpc>
                <a:spcPct val="107000"/>
              </a:lnSpc>
              <a:buFont typeface="Aptos" panose="020B0004020202020204" pitchFamily="34" charset="0"/>
              <a:buChar char="-"/>
            </a:pPr>
            <a:r>
              <a:rPr lang="en-US" sz="1100" kern="100" dirty="0">
                <a:effectLst/>
                <a:latin typeface="Aptos" panose="020B0004020202020204" pitchFamily="34" charset="0"/>
                <a:ea typeface="Aptos" panose="020B0004020202020204" pitchFamily="34" charset="0"/>
                <a:cs typeface="Arial" panose="020B0604020202020204" pitchFamily="34" charset="0"/>
              </a:rPr>
              <a:t>The potential impact of </a:t>
            </a:r>
            <a:r>
              <a:rPr lang="en-US" sz="1100" b="1" kern="100" dirty="0">
                <a:effectLst/>
                <a:latin typeface="Aptos" panose="020B0004020202020204" pitchFamily="34" charset="0"/>
                <a:ea typeface="Aptos" panose="020B0004020202020204" pitchFamily="34" charset="0"/>
                <a:cs typeface="Arial" panose="020B0604020202020204" pitchFamily="34" charset="0"/>
              </a:rPr>
              <a:t>government policies</a:t>
            </a:r>
            <a:r>
              <a:rPr lang="en-US" sz="1100" kern="100" dirty="0">
                <a:effectLst/>
                <a:latin typeface="Aptos" panose="020B0004020202020204" pitchFamily="34" charset="0"/>
                <a:ea typeface="Aptos" panose="020B0004020202020204" pitchFamily="34" charset="0"/>
                <a:cs typeface="Arial" panose="020B0604020202020204" pitchFamily="34" charset="0"/>
              </a:rPr>
              <a:t> on people's behavior.</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Study the model both analytically  and with simulations, and derive its reproduction number.</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a:extLst>
            <a:ext uri="{FF2B5EF4-FFF2-40B4-BE49-F238E27FC236}">
              <a16:creationId xmlns:a16="http://schemas.microsoft.com/office/drawing/2014/main" id="{55FF903D-79F2-1B9B-B28A-DEFB9EA63054}"/>
            </a:ext>
          </a:extLst>
        </p:cNvPr>
        <p:cNvGrpSpPr/>
        <p:nvPr/>
      </p:nvGrpSpPr>
      <p:grpSpPr>
        <a:xfrm>
          <a:off x="0" y="0"/>
          <a:ext cx="0" cy="0"/>
          <a:chOff x="0" y="0"/>
          <a:chExt cx="0" cy="0"/>
        </a:xfrm>
      </p:grpSpPr>
      <p:sp>
        <p:nvSpPr>
          <p:cNvPr id="1000" name="Google Shape;1000;g1e59d6ef300_0_66:notes">
            <a:extLst>
              <a:ext uri="{FF2B5EF4-FFF2-40B4-BE49-F238E27FC236}">
                <a16:creationId xmlns:a16="http://schemas.microsoft.com/office/drawing/2014/main" id="{99ACDA8F-20A8-B553-9883-0AB39C7D93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e59d6ef300_0_66:notes">
            <a:extLst>
              <a:ext uri="{FF2B5EF4-FFF2-40B4-BE49-F238E27FC236}">
                <a16:creationId xmlns:a16="http://schemas.microsoft.com/office/drawing/2014/main" id="{3F8D9C91-8CF8-0FDC-A57D-0EE6EC4DD7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07000"/>
              </a:lnSpc>
              <a:spcAft>
                <a:spcPts val="800"/>
              </a:spcAft>
              <a:buFont typeface="+mj-lt"/>
              <a:buNone/>
              <a:tabLst>
                <a:tab pos="4572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The method used for design the model is based on the </a:t>
            </a:r>
            <a:r>
              <a:rPr lang="en-US" sz="1100" b="1" kern="100" dirty="0">
                <a:effectLst/>
                <a:latin typeface="Aptos" panose="020B0004020202020204" pitchFamily="34" charset="0"/>
                <a:ea typeface="Aptos" panose="020B0004020202020204" pitchFamily="34" charset="0"/>
                <a:cs typeface="Arial" panose="020B0604020202020204" pitchFamily="34" charset="0"/>
              </a:rPr>
              <a:t>mean-field approximation</a:t>
            </a:r>
            <a:r>
              <a:rPr lang="en-US" sz="1100" kern="100" dirty="0">
                <a:effectLst/>
                <a:latin typeface="Aptos" panose="020B0004020202020204" pitchFamily="34" charset="0"/>
                <a:ea typeface="Aptos" panose="020B0004020202020204" pitchFamily="34" charset="0"/>
                <a:cs typeface="Arial" panose="020B0604020202020204" pitchFamily="34" charset="0"/>
              </a:rPr>
              <a:t>.</a:t>
            </a:r>
            <a:br>
              <a:rPr lang="en-US" sz="1100" kern="100" dirty="0">
                <a:effectLst/>
                <a:latin typeface="Aptos" panose="020B0004020202020204" pitchFamily="34" charset="0"/>
                <a:ea typeface="Aptos" panose="020B0004020202020204" pitchFamily="34" charset="0"/>
                <a:cs typeface="Arial" panose="020B0604020202020204" pitchFamily="34" charset="0"/>
              </a:rPr>
            </a:br>
            <a:r>
              <a:rPr lang="en-US" sz="1100" kern="100" dirty="0">
                <a:effectLst/>
                <a:latin typeface="Aptos" panose="020B0004020202020204" pitchFamily="34" charset="0"/>
                <a:ea typeface="Aptos" panose="020B0004020202020204" pitchFamily="34" charset="0"/>
                <a:cs typeface="Arial" panose="020B0604020202020204" pitchFamily="34" charset="0"/>
              </a:rPr>
              <a:t>That instead of tracking the disease state of single agents in a whole population, implements a set of compartments, reproducing different possible state, and uses differential equation to describe the evolution of each of this compartments.</a:t>
            </a:r>
            <a:br>
              <a:rPr lang="en-US" sz="1100" kern="100" dirty="0">
                <a:effectLst/>
                <a:latin typeface="Aptos" panose="020B0004020202020204" pitchFamily="34" charset="0"/>
                <a:ea typeface="Aptos" panose="020B0004020202020204" pitchFamily="34" charset="0"/>
                <a:cs typeface="Arial" panose="020B0604020202020204" pitchFamily="34" charset="0"/>
              </a:rPr>
            </a:br>
            <a:br>
              <a:rPr lang="en-US" sz="1100" kern="100" dirty="0">
                <a:effectLst/>
                <a:latin typeface="Aptos" panose="020B0004020202020204" pitchFamily="34" charset="0"/>
                <a:ea typeface="Aptos" panose="020B0004020202020204" pitchFamily="34" charset="0"/>
                <a:cs typeface="Arial" panose="020B0604020202020204" pitchFamily="34" charset="0"/>
              </a:rPr>
            </a:br>
            <a:r>
              <a:rPr lang="en-US" sz="1100" kern="100" dirty="0">
                <a:effectLst/>
                <a:latin typeface="Aptos" panose="020B0004020202020204" pitchFamily="34" charset="0"/>
                <a:ea typeface="Aptos" panose="020B0004020202020204" pitchFamily="34" charset="0"/>
                <a:cs typeface="Arial" panose="020B0604020202020204" pitchFamily="34" charset="0"/>
              </a:rPr>
              <a:t>The individuals in a compartment have the same probability of being in contact with individuals in others compartments, and this is called </a:t>
            </a:r>
            <a:r>
              <a:rPr lang="en-US" sz="1100" b="1" kern="100" dirty="0">
                <a:effectLst/>
                <a:latin typeface="Aptos" panose="020B0004020202020204" pitchFamily="34" charset="0"/>
                <a:ea typeface="Aptos" panose="020B0004020202020204" pitchFamily="34" charset="0"/>
                <a:cs typeface="Arial" panose="020B0604020202020204" pitchFamily="34" charset="0"/>
              </a:rPr>
              <a:t>homogeneous mixing assumption</a:t>
            </a:r>
            <a:r>
              <a:rPr lang="en-US" sz="1100" kern="100" dirty="0">
                <a:effectLst/>
                <a:latin typeface="Aptos" panose="020B0004020202020204" pitchFamily="34" charset="0"/>
                <a:ea typeface="Aptos" panose="020B0004020202020204" pitchFamily="34" charset="0"/>
                <a:cs typeface="Arial" panose="020B0604020202020204" pitchFamily="34" charset="0"/>
              </a:rPr>
              <a:t>. Another common assumption in this class of models is </a:t>
            </a:r>
            <a:r>
              <a:rPr lang="en-US" sz="1100" b="1" kern="100" dirty="0">
                <a:effectLst/>
                <a:latin typeface="Aptos" panose="020B0004020202020204" pitchFamily="34" charset="0"/>
                <a:ea typeface="Aptos" panose="020B0004020202020204" pitchFamily="34" charset="0"/>
                <a:cs typeface="Arial" panose="020B0604020202020204" pitchFamily="34" charset="0"/>
              </a:rPr>
              <a:t>population conservation</a:t>
            </a:r>
            <a:r>
              <a:rPr lang="en-US" sz="1100" kern="100" dirty="0">
                <a:effectLst/>
                <a:latin typeface="Aptos" panose="020B0004020202020204" pitchFamily="34" charset="0"/>
                <a:ea typeface="Aptos" panose="020B0004020202020204" pitchFamily="34" charset="0"/>
                <a:cs typeface="Arial" panose="020B0604020202020204" pitchFamily="34" charset="0"/>
              </a:rPr>
              <a:t>. This means the total population remains constant, expressed mathematically as S+I+R=1, where the population has been normalized.</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indent="457200">
              <a:lnSpc>
                <a:spcPct val="107000"/>
              </a:lnSpc>
              <a:spcAft>
                <a:spcPts val="800"/>
              </a:spcAft>
            </a:pPr>
            <a:r>
              <a:rPr lang="en-US" sz="1100" kern="100" dirty="0">
                <a:effectLst/>
                <a:latin typeface="Aptos" panose="020B0004020202020204" pitchFamily="34" charset="0"/>
                <a:ea typeface="Aptos" panose="020B0004020202020204" pitchFamily="34" charset="0"/>
                <a:cs typeface="Arial" panose="020B0604020202020204" pitchFamily="34" charset="0"/>
              </a:rPr>
              <a:t>The transition rates between compartments are:</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Beta (β):</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The transmission rate.</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Gamma (γ):</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The recovery rate.</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Delta (δ):</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The immunity waning rate.</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spcAft>
                <a:spcPts val="800"/>
              </a:spcAft>
            </a:pPr>
            <a:r>
              <a:rPr lang="en-US" sz="1100" kern="100" dirty="0">
                <a:effectLst/>
                <a:latin typeface="Aptos" panose="020B0004020202020204" pitchFamily="34" charset="0"/>
                <a:ea typeface="Aptos" panose="020B0004020202020204" pitchFamily="34" charset="0"/>
                <a:cs typeface="Arial" panose="020B0604020202020204" pitchFamily="34" charset="0"/>
              </a:rPr>
              <a:t>An important concept connected to mean-field models is the </a:t>
            </a:r>
            <a:r>
              <a:rPr lang="en-US" sz="1100" b="1" kern="100" dirty="0">
                <a:effectLst/>
                <a:latin typeface="Aptos" panose="020B0004020202020204" pitchFamily="34" charset="0"/>
                <a:ea typeface="Aptos" panose="020B0004020202020204" pitchFamily="34" charset="0"/>
                <a:cs typeface="Arial" panose="020B0604020202020204" pitchFamily="34" charset="0"/>
              </a:rPr>
              <a:t>basic reproduction number</a:t>
            </a:r>
            <a:r>
              <a:rPr lang="en-US" sz="1100" kern="100" dirty="0">
                <a:effectLst/>
                <a:latin typeface="Aptos" panose="020B0004020202020204" pitchFamily="34" charset="0"/>
                <a:ea typeface="Aptos" panose="020B0004020202020204" pitchFamily="34" charset="0"/>
                <a:cs typeface="Arial" panose="020B0604020202020204" pitchFamily="34" charset="0"/>
              </a:rPr>
              <a:t> (R0). This represents the average number of secondary infections caused by a single infected person in a fully susceptible population. </a:t>
            </a:r>
            <a:br>
              <a:rPr lang="en-US" sz="1100" kern="100" dirty="0">
                <a:effectLst/>
                <a:latin typeface="Aptos" panose="020B0004020202020204" pitchFamily="34" charset="0"/>
                <a:ea typeface="Aptos" panose="020B0004020202020204" pitchFamily="34" charset="0"/>
                <a:cs typeface="Arial" panose="020B0604020202020204" pitchFamily="34" charset="0"/>
              </a:rPr>
            </a:br>
            <a:r>
              <a:rPr lang="en-US" sz="1100" kern="100" dirty="0">
                <a:effectLst/>
                <a:latin typeface="Aptos" panose="020B0004020202020204" pitchFamily="34" charset="0"/>
                <a:ea typeface="Aptos" panose="020B0004020202020204" pitchFamily="34" charset="0"/>
                <a:cs typeface="Arial" panose="020B0604020202020204" pitchFamily="34" charset="0"/>
              </a:rPr>
              <a:t>The most significant result linked to R_0 is the </a:t>
            </a:r>
            <a:r>
              <a:rPr lang="en-US" sz="1100" b="1" kern="100" dirty="0">
                <a:effectLst/>
                <a:latin typeface="Aptos" panose="020B0004020202020204" pitchFamily="34" charset="0"/>
                <a:ea typeface="Aptos" panose="020B0004020202020204" pitchFamily="34" charset="0"/>
                <a:cs typeface="Arial" panose="020B0604020202020204" pitchFamily="34" charset="0"/>
              </a:rPr>
              <a:t>"threshold effect"</a:t>
            </a:r>
            <a:r>
              <a:rPr lang="en-US" sz="1100" kern="100" dirty="0">
                <a:effectLst/>
                <a:latin typeface="Aptos" panose="020B0004020202020204" pitchFamily="34" charset="0"/>
                <a:ea typeface="Aptos" panose="020B0004020202020204" pitchFamily="34" charset="0"/>
                <a:cs typeface="Arial" panose="020B0604020202020204" pitchFamily="34" charset="0"/>
              </a:rPr>
              <a:t>:</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If R0&gt;1:</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An epidemic will spread through the susceptible population.</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If R0 &lt; 1:</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The disease will die out.</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66821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a:extLst>
            <a:ext uri="{FF2B5EF4-FFF2-40B4-BE49-F238E27FC236}">
              <a16:creationId xmlns:a16="http://schemas.microsoft.com/office/drawing/2014/main" id="{6698AAED-F408-F610-FC7A-A760ADF585F0}"/>
            </a:ext>
          </a:extLst>
        </p:cNvPr>
        <p:cNvGrpSpPr/>
        <p:nvPr/>
      </p:nvGrpSpPr>
      <p:grpSpPr>
        <a:xfrm>
          <a:off x="0" y="0"/>
          <a:ext cx="0" cy="0"/>
          <a:chOff x="0" y="0"/>
          <a:chExt cx="0" cy="0"/>
        </a:xfrm>
      </p:grpSpPr>
      <p:sp>
        <p:nvSpPr>
          <p:cNvPr id="1537" name="Google Shape;1537;g1e59d6ef300_0_212:notes">
            <a:extLst>
              <a:ext uri="{FF2B5EF4-FFF2-40B4-BE49-F238E27FC236}">
                <a16:creationId xmlns:a16="http://schemas.microsoft.com/office/drawing/2014/main" id="{6EBBDB0B-20AE-21BD-2AFD-DD92121A04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1e59d6ef300_0_212:notes">
            <a:extLst>
              <a:ext uri="{FF2B5EF4-FFF2-40B4-BE49-F238E27FC236}">
                <a16:creationId xmlns:a16="http://schemas.microsoft.com/office/drawing/2014/main" id="{825DD7C4-FE05-0950-6620-5D302E873D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07000"/>
              </a:lnSpc>
              <a:spcAft>
                <a:spcPts val="800"/>
              </a:spcAft>
              <a:buFont typeface="+mj-lt"/>
              <a:buNone/>
              <a:tabLst>
                <a:tab pos="4572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Now, I can show you the model developed in the thesis.</a:t>
            </a:r>
            <a:br>
              <a:rPr lang="en-US" sz="1100" kern="100" dirty="0">
                <a:effectLst/>
                <a:latin typeface="Aptos" panose="020B0004020202020204" pitchFamily="34" charset="0"/>
                <a:ea typeface="Aptos" panose="020B0004020202020204" pitchFamily="34" charset="0"/>
                <a:cs typeface="Arial" panose="020B0604020202020204" pitchFamily="34" charset="0"/>
              </a:rPr>
            </a:br>
            <a:r>
              <a:rPr lang="en-US" sz="1100" kern="100" dirty="0">
                <a:effectLst/>
                <a:latin typeface="Aptos" panose="020B0004020202020204" pitchFamily="34" charset="0"/>
                <a:ea typeface="Aptos" panose="020B0004020202020204" pitchFamily="34" charset="0"/>
                <a:cs typeface="Arial" panose="020B0604020202020204" pitchFamily="34" charset="0"/>
              </a:rPr>
              <a:t>As visible it is composed by seven different compartments and it is the result of the coupling of a SIRS epidemic model, and a behavioral model, in which the population can be split in 3 different groups:</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Heedless group: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People careless about the risk associated with the infection, where it is supposed most of the population is when a new disease appears.</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Compliant group: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Individuals that are actively trying to avoid becoming infected or infecting others.</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Against group:</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Individuals skeptical about the infection risk, who disbelieve or resist preventive measures.</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07000"/>
              </a:lnSpc>
              <a:spcAft>
                <a:spcPts val="800"/>
              </a:spcAft>
            </a:pPr>
            <a:r>
              <a:rPr lang="en-US" sz="1100" kern="100" dirty="0">
                <a:effectLst/>
                <a:latin typeface="Aptos" panose="020B0004020202020204" pitchFamily="34" charset="0"/>
                <a:ea typeface="Aptos" panose="020B0004020202020204" pitchFamily="34" charset="0"/>
                <a:cs typeface="Arial" panose="020B0604020202020204" pitchFamily="34" charset="0"/>
              </a:rPr>
              <a:t>From the figure of the model we can see, how the disease develop in the vertical direction, and the behavioral dynamic on the horizontal one. </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457200">
              <a:lnSpc>
                <a:spcPct val="107000"/>
              </a:lnSpc>
              <a:spcAft>
                <a:spcPts val="800"/>
              </a:spcAft>
            </a:pPr>
            <a:r>
              <a:rPr lang="en-US" sz="1100" kern="100" dirty="0">
                <a:effectLst/>
                <a:latin typeface="Aptos" panose="020B0004020202020204" pitchFamily="34" charset="0"/>
                <a:ea typeface="Aptos" panose="020B0004020202020204" pitchFamily="34" charset="0"/>
                <a:cs typeface="Arial" panose="020B0604020202020204" pitchFamily="34" charset="0"/>
              </a:rPr>
              <a:t>The behavior change rates is ruled by </a:t>
            </a:r>
            <a:r>
              <a:rPr lang="en-US" sz="1100" b="1" kern="100" dirty="0">
                <a:effectLst/>
                <a:latin typeface="Aptos" panose="020B0004020202020204" pitchFamily="34" charset="0"/>
                <a:ea typeface="Aptos" panose="020B0004020202020204" pitchFamily="34" charset="0"/>
                <a:cs typeface="Arial" panose="020B0604020202020204" pitchFamily="34" charset="0"/>
              </a:rPr>
              <a:t>persuasion rates k</a:t>
            </a:r>
            <a:r>
              <a:rPr lang="en-US" sz="1100" kern="100" dirty="0">
                <a:effectLst/>
                <a:latin typeface="Aptos" panose="020B0004020202020204" pitchFamily="34" charset="0"/>
                <a:ea typeface="Aptos" panose="020B0004020202020204" pitchFamily="34" charset="0"/>
                <a:cs typeface="Arial" panose="020B0604020202020204" pitchFamily="34" charset="0"/>
              </a:rPr>
              <a:t>.</a:t>
            </a:r>
            <a:br>
              <a:rPr lang="en-US" sz="1100" kern="100" dirty="0">
                <a:effectLst/>
                <a:latin typeface="Aptos" panose="020B0004020202020204" pitchFamily="34" charset="0"/>
                <a:ea typeface="Aptos" panose="020B0004020202020204" pitchFamily="34" charset="0"/>
                <a:cs typeface="Arial" panose="020B0604020202020204" pitchFamily="34" charset="0"/>
              </a:rPr>
            </a:br>
            <a:r>
              <a:rPr lang="en-US" sz="1100" kern="100" dirty="0">
                <a:effectLst/>
                <a:latin typeface="Aptos" panose="020B0004020202020204" pitchFamily="34" charset="0"/>
                <a:ea typeface="Aptos" panose="020B0004020202020204" pitchFamily="34" charset="0"/>
                <a:cs typeface="Arial" panose="020B0604020202020204" pitchFamily="34" charset="0"/>
              </a:rPr>
              <a:t>The fatigue to </a:t>
            </a:r>
            <a:r>
              <a:rPr lang="en-US" sz="1100" kern="100" dirty="0" err="1">
                <a:effectLst/>
                <a:latin typeface="Aptos" panose="020B0004020202020204" pitchFamily="34" charset="0"/>
                <a:ea typeface="Aptos" panose="020B0004020202020204" pitchFamily="34" charset="0"/>
                <a:cs typeface="Arial" panose="020B0604020202020204" pitchFamily="34" charset="0"/>
              </a:rPr>
              <a:t>maint</a:t>
            </a:r>
            <a:r>
              <a:rPr lang="en-US" sz="1100" kern="100" dirty="0">
                <a:effectLst/>
                <a:latin typeface="Aptos" panose="020B0004020202020204" pitchFamily="34" charset="0"/>
                <a:ea typeface="Aptos" panose="020B0004020202020204" pitchFamily="34" charset="0"/>
                <a:cs typeface="Arial" panose="020B0604020202020204" pitchFamily="34" charset="0"/>
              </a:rPr>
              <a:t> a certain behavior is described by </a:t>
            </a:r>
            <a:r>
              <a:rPr lang="en-US" sz="1100" b="1" kern="100" dirty="0">
                <a:effectLst/>
                <a:latin typeface="Aptos" panose="020B0004020202020204" pitchFamily="34" charset="0"/>
                <a:ea typeface="Aptos" panose="020B0004020202020204" pitchFamily="34" charset="0"/>
                <a:cs typeface="Arial" panose="020B0604020202020204" pitchFamily="34" charset="0"/>
              </a:rPr>
              <a:t>fatigue rate \lambda</a:t>
            </a:r>
            <a:r>
              <a:rPr lang="en-US" sz="1100" kern="100" dirty="0">
                <a:effectLst/>
                <a:latin typeface="Aptos" panose="020B0004020202020204" pitchFamily="34" charset="0"/>
                <a:ea typeface="Aptos" panose="020B0004020202020204" pitchFamily="34" charset="0"/>
                <a:cs typeface="Arial" panose="020B0604020202020204" pitchFamily="34" charset="0"/>
              </a:rPr>
              <a:t>.</a:t>
            </a:r>
            <a:br>
              <a:rPr lang="en-US" sz="1100" kern="100" dirty="0">
                <a:effectLst/>
                <a:latin typeface="Aptos" panose="020B0004020202020204" pitchFamily="34" charset="0"/>
                <a:ea typeface="Aptos" panose="020B0004020202020204" pitchFamily="34" charset="0"/>
                <a:cs typeface="Arial" panose="020B0604020202020204" pitchFamily="34" charset="0"/>
              </a:rPr>
            </a:br>
            <a:br>
              <a:rPr lang="en-US" sz="1100" kern="100" dirty="0">
                <a:effectLst/>
                <a:latin typeface="Aptos" panose="020B0004020202020204" pitchFamily="34" charset="0"/>
                <a:ea typeface="Aptos" panose="020B0004020202020204" pitchFamily="34" charset="0"/>
                <a:cs typeface="Arial" panose="020B0604020202020204" pitchFamily="34" charset="0"/>
              </a:rPr>
            </a:br>
            <a:r>
              <a:rPr lang="en-US" sz="1100" kern="100" dirty="0">
                <a:effectLst/>
                <a:latin typeface="Aptos" panose="020B0004020202020204" pitchFamily="34" charset="0"/>
                <a:ea typeface="Aptos" panose="020B0004020202020204" pitchFamily="34" charset="0"/>
                <a:cs typeface="Arial" panose="020B0604020202020204" pitchFamily="34" charset="0"/>
              </a:rPr>
              <a:t>The model developed accounts for effects such as:</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Protection to becoming infectious, </a:t>
            </a:r>
            <a:r>
              <a:rPr lang="en-US" sz="1100" kern="100" dirty="0">
                <a:effectLst/>
                <a:latin typeface="Aptos" panose="020B0004020202020204" pitchFamily="34" charset="0"/>
                <a:ea typeface="Aptos" panose="020B0004020202020204" pitchFamily="34" charset="0"/>
                <a:cs typeface="Arial" panose="020B0604020202020204" pitchFamily="34" charset="0"/>
              </a:rPr>
              <a:t>ruled by \rho parameter, reflecting compliance with safety </a:t>
            </a:r>
            <a:r>
              <a:rPr lang="en-US" sz="1100" kern="100" dirty="0" err="1">
                <a:effectLst/>
                <a:latin typeface="Aptos" panose="020B0004020202020204" pitchFamily="34" charset="0"/>
                <a:ea typeface="Aptos" panose="020B0004020202020204" pitchFamily="34" charset="0"/>
                <a:cs typeface="Arial" panose="020B0604020202020204" pitchFamily="34" charset="0"/>
              </a:rPr>
              <a:t>precuations</a:t>
            </a:r>
            <a:r>
              <a:rPr lang="en-US" sz="1100" kern="100" dirty="0">
                <a:effectLst/>
                <a:latin typeface="Aptos" panose="020B0004020202020204" pitchFamily="34" charset="0"/>
                <a:ea typeface="Aptos" panose="020B0004020202020204" pitchFamily="34" charset="0"/>
                <a:cs typeface="Arial" panose="020B0604020202020204" pitchFamily="34" charset="0"/>
              </a:rPr>
              <a:t>.</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914400" algn="l"/>
              </a:tabLst>
            </a:pPr>
            <a:r>
              <a:rPr lang="en-US" sz="1100" b="1" kern="100" dirty="0">
                <a:effectLst/>
                <a:latin typeface="Aptos" panose="020B0004020202020204" pitchFamily="34" charset="0"/>
                <a:ea typeface="Aptos" panose="020B0004020202020204" pitchFamily="34" charset="0"/>
                <a:cs typeface="Arial" panose="020B0604020202020204" pitchFamily="34" charset="0"/>
              </a:rPr>
              <a:t>Self-isolation while Infectious,</a:t>
            </a:r>
            <a:r>
              <a:rPr lang="en-US" sz="1100" kern="100" dirty="0">
                <a:effectLst/>
                <a:latin typeface="Aptos" panose="020B0004020202020204" pitchFamily="34" charset="0"/>
                <a:ea typeface="Aptos" panose="020B0004020202020204" pitchFamily="34" charset="0"/>
                <a:cs typeface="Arial" panose="020B0604020202020204" pitchFamily="34" charset="0"/>
              </a:rPr>
              <a:t> a parameter representing the non- participation of compliant individuals in the infection process, \epsilon</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914400" algn="l"/>
              </a:tabLst>
            </a:pPr>
            <a:r>
              <a:rPr lang="en-US" sz="1100" kern="100" dirty="0">
                <a:effectLst/>
                <a:latin typeface="Aptos" panose="020B0004020202020204" pitchFamily="34" charset="0"/>
                <a:ea typeface="Aptos" panose="020B0004020202020204" pitchFamily="34" charset="0"/>
                <a:cs typeface="Arial" panose="020B0604020202020204" pitchFamily="34" charset="0"/>
              </a:rPr>
              <a:t>A parameter used to describe the </a:t>
            </a:r>
            <a:r>
              <a:rPr lang="en-US" sz="1100" b="1" kern="100" dirty="0">
                <a:effectLst/>
                <a:latin typeface="Aptos" panose="020B0004020202020204" pitchFamily="34" charset="0"/>
                <a:ea typeface="Aptos" panose="020B0004020202020204" pitchFamily="34" charset="0"/>
                <a:cs typeface="Arial" panose="020B0604020202020204" pitchFamily="34" charset="0"/>
              </a:rPr>
              <a:t>effect of policy stringencies in increasing Compliancy</a:t>
            </a:r>
            <a:r>
              <a:rPr lang="en-US" sz="1100" kern="100" dirty="0">
                <a:effectLst/>
                <a:latin typeface="Aptos" panose="020B0004020202020204" pitchFamily="34" charset="0"/>
                <a:ea typeface="Aptos" panose="020B0004020202020204" pitchFamily="34" charset="0"/>
                <a:cs typeface="Arial" panose="020B0604020202020204" pitchFamily="34" charset="0"/>
              </a:rPr>
              <a:t> \psi</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228600">
              <a:lnSpc>
                <a:spcPct val="107000"/>
              </a:lnSpc>
              <a:spcAft>
                <a:spcPts val="800"/>
              </a:spcAft>
            </a:pPr>
            <a:r>
              <a:rPr lang="en-US" sz="1100" kern="100" dirty="0">
                <a:effectLst/>
                <a:latin typeface="Aptos" panose="020B0004020202020204" pitchFamily="34" charset="0"/>
                <a:ea typeface="Aptos" panose="020B0004020202020204" pitchFamily="34" charset="0"/>
                <a:cs typeface="Arial" panose="020B0604020202020204" pitchFamily="34" charset="0"/>
              </a:rPr>
              <a:t>In the </a:t>
            </a:r>
            <a:r>
              <a:rPr lang="en-US" sz="1100" b="1" kern="100" dirty="0">
                <a:effectLst/>
                <a:latin typeface="Aptos" panose="020B0004020202020204" pitchFamily="34" charset="0"/>
                <a:ea typeface="Aptos" panose="020B0004020202020204" pitchFamily="34" charset="0"/>
                <a:cs typeface="Arial" panose="020B0604020202020204" pitchFamily="34" charset="0"/>
              </a:rPr>
              <a:t>susceptible layer</a:t>
            </a:r>
            <a:r>
              <a:rPr lang="en-US" sz="1100" kern="100" dirty="0">
                <a:effectLst/>
                <a:latin typeface="Aptos" panose="020B0004020202020204" pitchFamily="34" charset="0"/>
                <a:ea typeface="Aptos" panose="020B0004020202020204" pitchFamily="34" charset="0"/>
                <a:cs typeface="Arial" panose="020B0604020202020204" pitchFamily="34" charset="0"/>
              </a:rPr>
              <a:t>, all behavioral states are represented. However, in the </a:t>
            </a:r>
            <a:r>
              <a:rPr lang="en-US" sz="1100" b="1" kern="100" dirty="0">
                <a:effectLst/>
                <a:latin typeface="Aptos" panose="020B0004020202020204" pitchFamily="34" charset="0"/>
                <a:ea typeface="Aptos" panose="020B0004020202020204" pitchFamily="34" charset="0"/>
                <a:cs typeface="Arial" panose="020B0604020202020204" pitchFamily="34" charset="0"/>
              </a:rPr>
              <a:t>infected</a:t>
            </a:r>
            <a:r>
              <a:rPr lang="en-US" sz="1100" kern="100" dirty="0">
                <a:effectLst/>
                <a:latin typeface="Aptos" panose="020B0004020202020204" pitchFamily="34" charset="0"/>
                <a:ea typeface="Aptos" panose="020B0004020202020204" pitchFamily="34" charset="0"/>
                <a:cs typeface="Arial" panose="020B0604020202020204" pitchFamily="34" charset="0"/>
              </a:rPr>
              <a:t> and </a:t>
            </a:r>
            <a:r>
              <a:rPr lang="en-US" sz="1100" b="1" kern="100" dirty="0">
                <a:effectLst/>
                <a:latin typeface="Aptos" panose="020B0004020202020204" pitchFamily="34" charset="0"/>
                <a:ea typeface="Aptos" panose="020B0004020202020204" pitchFamily="34" charset="0"/>
                <a:cs typeface="Arial" panose="020B0604020202020204" pitchFamily="34" charset="0"/>
              </a:rPr>
              <a:t>recovered</a:t>
            </a:r>
            <a:r>
              <a:rPr lang="en-US" sz="1100" kern="100" dirty="0">
                <a:effectLst/>
                <a:latin typeface="Aptos" panose="020B0004020202020204" pitchFamily="34" charset="0"/>
                <a:ea typeface="Aptos" panose="020B0004020202020204" pitchFamily="34" charset="0"/>
                <a:cs typeface="Arial" panose="020B0604020202020204" pitchFamily="34" charset="0"/>
              </a:rPr>
              <a:t> compartments, it is assumed that the heedless behavior is not relevant, as infected or previously infected individuals are aware of the disease's existence.</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10283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a:extLst>
            <a:ext uri="{FF2B5EF4-FFF2-40B4-BE49-F238E27FC236}">
              <a16:creationId xmlns:a16="http://schemas.microsoft.com/office/drawing/2014/main" id="{C5AEA994-F33A-CDAB-8653-30FB04DAE67C}"/>
            </a:ext>
          </a:extLst>
        </p:cNvPr>
        <p:cNvGrpSpPr/>
        <p:nvPr/>
      </p:nvGrpSpPr>
      <p:grpSpPr>
        <a:xfrm>
          <a:off x="0" y="0"/>
          <a:ext cx="0" cy="0"/>
          <a:chOff x="0" y="0"/>
          <a:chExt cx="0" cy="0"/>
        </a:xfrm>
      </p:grpSpPr>
      <p:sp>
        <p:nvSpPr>
          <p:cNvPr id="1537" name="Google Shape;1537;g1e59d6ef300_0_212:notes">
            <a:extLst>
              <a:ext uri="{FF2B5EF4-FFF2-40B4-BE49-F238E27FC236}">
                <a16:creationId xmlns:a16="http://schemas.microsoft.com/office/drawing/2014/main" id="{9940B7AE-7A77-0A94-A47E-0AB758E50E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8" name="Google Shape;1538;g1e59d6ef300_0_212:notes">
            <a:extLst>
              <a:ext uri="{FF2B5EF4-FFF2-40B4-BE49-F238E27FC236}">
                <a16:creationId xmlns:a16="http://schemas.microsoft.com/office/drawing/2014/main" id="{32447653-5F8C-341F-5160-1E92F2E9EA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07000"/>
              </a:lnSpc>
              <a:spcAft>
                <a:spcPts val="800"/>
              </a:spcAft>
              <a:buFont typeface="+mj-lt"/>
              <a:buNone/>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If now, we consider that the behavioral compartments are lumped, the resulting epidemic model is a normal SIRS. Its system of equations is shown here, with differential equations describing model evolution, corresponding to the flow between compartments, Susceptible, Infectious and Recovered</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nSpc>
                <a:spcPct val="107000"/>
              </a:lnSpc>
              <a:spcAft>
                <a:spcPts val="800"/>
              </a:spcAft>
              <a:buFont typeface="+mj-lt"/>
              <a:buNone/>
              <a:tabLst>
                <a:tab pos="457200" algn="l"/>
              </a:tabLs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nSpc>
                <a:spcPct val="107000"/>
              </a:lnSpc>
              <a:spcAft>
                <a:spcPts val="800"/>
              </a:spcAft>
              <a:buFont typeface="+mj-lt"/>
              <a:buNone/>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Using conditions similar to the early phase of the COVID-19 pandemic, the corresponding basic reproduction number was calculated as an example. It is greater than 1, so it expected an epidemic outbreak, and the simulation visible in figure confirms that. We see a sharp peak of infections compartment, followed by a decline. However, due to </a:t>
            </a:r>
            <a:r>
              <a:rPr lang="en-US" sz="1800" b="1" kern="100" dirty="0">
                <a:effectLst/>
                <a:latin typeface="Aptos" panose="020B0004020202020204" pitchFamily="34" charset="0"/>
                <a:ea typeface="Aptos" panose="020B0004020202020204" pitchFamily="34" charset="0"/>
                <a:cs typeface="Arial" panose="020B0604020202020204" pitchFamily="34" charset="0"/>
              </a:rPr>
              <a:t>waning immunity</a:t>
            </a:r>
            <a:r>
              <a:rPr lang="en-US" sz="1800" kern="100" dirty="0">
                <a:effectLst/>
                <a:latin typeface="Aptos" panose="020B0004020202020204" pitchFamily="34" charset="0"/>
                <a:ea typeface="Aptos" panose="020B0004020202020204" pitchFamily="34" charset="0"/>
                <a:cs typeface="Arial" panose="020B0604020202020204" pitchFamily="34" charset="0"/>
              </a:rPr>
              <a:t>, the infected compartment does not reach zero, leaving the disease </a:t>
            </a:r>
            <a:r>
              <a:rPr lang="en-US" sz="1800" b="1" kern="100" dirty="0">
                <a:effectLst/>
                <a:latin typeface="Aptos" panose="020B0004020202020204" pitchFamily="34" charset="0"/>
                <a:ea typeface="Aptos" panose="020B0004020202020204" pitchFamily="34" charset="0"/>
                <a:cs typeface="Arial" panose="020B0604020202020204" pitchFamily="34" charset="0"/>
              </a:rPr>
              <a:t>endemic</a:t>
            </a:r>
            <a:r>
              <a:rPr lang="en-US" sz="1800" kern="100" dirty="0">
                <a:effectLst/>
                <a:latin typeface="Aptos" panose="020B0004020202020204" pitchFamily="34" charset="0"/>
                <a:ea typeface="Aptos" panose="020B0004020202020204" pitchFamily="34" charset="0"/>
                <a:cs typeface="Arial" panose="020B0604020202020204" pitchFamily="34" charset="0"/>
              </a:rPr>
              <a:t> in the population.</a:t>
            </a:r>
            <a:br>
              <a:rPr lang="en-US" sz="1800" kern="100" dirty="0">
                <a:effectLst/>
                <a:latin typeface="Aptos" panose="020B0004020202020204" pitchFamily="34" charset="0"/>
                <a:ea typeface="Aptos" panose="020B0004020202020204" pitchFamily="34" charset="0"/>
                <a:cs typeface="Arial" panose="020B0604020202020204" pitchFamily="34" charset="0"/>
              </a:rPr>
            </a:b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 Similar simulations and analysis can be performed </a:t>
            </a:r>
            <a:r>
              <a:rPr lang="en-US" sz="1800" b="1" kern="100" dirty="0">
                <a:effectLst/>
                <a:latin typeface="Aptos" panose="020B0004020202020204" pitchFamily="34" charset="0"/>
                <a:ea typeface="Aptos" panose="020B0004020202020204" pitchFamily="34" charset="0"/>
                <a:cs typeface="Arial" panose="020B0604020202020204" pitchFamily="34" charset="0"/>
              </a:rPr>
              <a:t>also for the behavioral model alone</a:t>
            </a:r>
            <a:r>
              <a:rPr lang="en-US" sz="1800" kern="100" dirty="0">
                <a:effectLst/>
                <a:latin typeface="Aptos" panose="020B0004020202020204" pitchFamily="34" charset="0"/>
                <a:ea typeface="Aptos" panose="020B0004020202020204" pitchFamily="34" charset="0"/>
                <a:cs typeface="Arial" panose="020B0604020202020204" pitchFamily="34" charset="0"/>
              </a:rPr>
              <a:t>, to understand its characteristics.</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59558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a:extLst>
            <a:ext uri="{FF2B5EF4-FFF2-40B4-BE49-F238E27FC236}">
              <a16:creationId xmlns:a16="http://schemas.microsoft.com/office/drawing/2014/main" id="{F60DB6C7-A1EC-7EA3-F55D-D1261728EEBE}"/>
            </a:ext>
          </a:extLst>
        </p:cNvPr>
        <p:cNvGrpSpPr/>
        <p:nvPr/>
      </p:nvGrpSpPr>
      <p:grpSpPr>
        <a:xfrm>
          <a:off x="0" y="0"/>
          <a:ext cx="0" cy="0"/>
          <a:chOff x="0" y="0"/>
          <a:chExt cx="0" cy="0"/>
        </a:xfrm>
      </p:grpSpPr>
      <p:sp>
        <p:nvSpPr>
          <p:cNvPr id="1000" name="Google Shape;1000;g1e59d6ef300_0_66:notes">
            <a:extLst>
              <a:ext uri="{FF2B5EF4-FFF2-40B4-BE49-F238E27FC236}">
                <a16:creationId xmlns:a16="http://schemas.microsoft.com/office/drawing/2014/main" id="{1B4E8D31-DC7A-8409-9164-D07588ED3A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e59d6ef300_0_66:notes">
            <a:extLst>
              <a:ext uri="{FF2B5EF4-FFF2-40B4-BE49-F238E27FC236}">
                <a16:creationId xmlns:a16="http://schemas.microsoft.com/office/drawing/2014/main" id="{0278A9DE-56FC-AAFB-95E9-F2E2B00150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Aptos" panose="020B0004020202020204" pitchFamily="34" charset="0"/>
                <a:ea typeface="Aptos" panose="020B0004020202020204" pitchFamily="34" charset="0"/>
                <a:cs typeface="Arial" panose="020B0604020202020204" pitchFamily="34" charset="0"/>
              </a:rPr>
              <a:t>A first operation done to study the multi-system model and realize an instrument that can be used to understand for which situations, there can be an epidemic outbreak, is the derivation of the Epidemic reproduction number, using the next generation matrix method. This method defines that the Reproduction number of an epidemic is equal to the spectral radius od the matrix resulting by the invers of the matrix multiplication of F, and V. In F there are all terms linked to the input of new infection in the Infected compartments, while in V there are the outer influxes and outfluxes in the Infected compartment. </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The F and V matrices for the model are computed, and then to evaluate the epidemic reproduction number, the disease-free equilibria of the system must be computed. Three possible equilibria are found, as visible in the table, and the corresponding E_0 value is found. </a:t>
            </a:r>
            <a:br>
              <a:rPr lang="en-US" sz="1800" kern="100" dirty="0">
                <a:effectLst/>
                <a:latin typeface="Aptos" panose="020B0004020202020204" pitchFamily="34" charset="0"/>
                <a:ea typeface="Aptos" panose="020B0004020202020204" pitchFamily="34" charset="0"/>
                <a:cs typeface="Arial" panose="020B0604020202020204" pitchFamily="34" charset="0"/>
              </a:rPr>
            </a:b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79600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nSpc>
                <a:spcPct val="107000"/>
              </a:lnSpc>
              <a:buFont typeface="+mj-lt"/>
              <a:buNone/>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A first results of model evolution is here visible, in this case we have k1 &gt; k2, and equal lambda values. </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A quantity called the </a:t>
            </a:r>
            <a:r>
              <a:rPr lang="en-US" sz="1800" b="1" kern="100" dirty="0">
                <a:effectLst/>
                <a:latin typeface="Aptos" panose="020B0004020202020204" pitchFamily="34" charset="0"/>
                <a:ea typeface="Aptos" panose="020B0004020202020204" pitchFamily="34" charset="0"/>
                <a:cs typeface="Arial" panose="020B0604020202020204" pitchFamily="34" charset="0"/>
              </a:rPr>
              <a:t>"Behavior Conversion Number"</a:t>
            </a:r>
            <a:r>
              <a:rPr lang="en-US" sz="1800" kern="100" dirty="0">
                <a:effectLst/>
                <a:latin typeface="Aptos" panose="020B0004020202020204" pitchFamily="34" charset="0"/>
                <a:ea typeface="Aptos" panose="020B0004020202020204" pitchFamily="34" charset="0"/>
                <a:cs typeface="Arial" panose="020B0604020202020204" pitchFamily="34" charset="0"/>
              </a:rPr>
              <a:t> is defined as the ratio between persuasion and fatigue rates is used to understand what behavior is stronger, and asymptotically dominant.</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en-US" sz="1800" kern="100" dirty="0">
                <a:effectLst/>
                <a:latin typeface="Aptos" panose="020B0004020202020204" pitchFamily="34" charset="0"/>
                <a:ea typeface="Aptos" panose="020B0004020202020204" pitchFamily="34" charset="0"/>
                <a:cs typeface="Arial" panose="020B0604020202020204" pitchFamily="34" charset="0"/>
              </a:rPr>
              <a:t>The compliant behavior in this case has a larger behavior conversion number, equal to 7, than the against one, which is equal to 3. The resulting E0 is equal to 1.11, so there is a substantial decrease with respect to the pure epidemic R0, seen before that is equal to 3.27. We observe that most of the population becomes SC, and there is a very small infection peak. </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nSpc>
                <a:spcPct val="107000"/>
              </a:lnSpc>
              <a:buFont typeface="+mj-lt"/>
              <a:buNone/>
              <a:tabLst>
                <a:tab pos="457200" algn="l"/>
              </a:tabLs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nSpc>
                <a:spcPct val="107000"/>
              </a:lnSpc>
              <a:buFont typeface="+mj-lt"/>
              <a:buNone/>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Instead in the second situations, k1 &lt; k2 and lambda1 &lt; lambda2 even if the behavior conversion number has the same value. So, the Compliant has still the higher behavior conversion number, but  Against behavior is more persuasive, even if is very less enduring. Also, the disease-free equilibrium from which the system starts is different, with the majority of the population in the SA group. We observe that initially the SA seems to remain stable, there is a high infection peak, but then the Compliant behavior become more  and more diffuses and this contribute to stop the infection. </a:t>
            </a: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F16B0-137C-A6C9-B893-BF3E3BC3992D}"/>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16D164D1-D72C-6484-B25F-2D524B841844}"/>
              </a:ext>
            </a:extLst>
          </p:cNvPr>
          <p:cNvSpPr>
            <a:spLocks noGrp="1"/>
          </p:cNvSpPr>
          <p:nvPr>
            <p:ph type="dt" sz="half" idx="10"/>
          </p:nvPr>
        </p:nvSpPr>
        <p:spPr/>
        <p:txBody>
          <a:bodyPr/>
          <a:lstStyle/>
          <a:p>
            <a:endParaRPr lang="en-US"/>
          </a:p>
        </p:txBody>
      </p:sp>
      <p:sp>
        <p:nvSpPr>
          <p:cNvPr id="4" name="Segnaposto piè di pagina 3">
            <a:extLst>
              <a:ext uri="{FF2B5EF4-FFF2-40B4-BE49-F238E27FC236}">
                <a16:creationId xmlns:a16="http://schemas.microsoft.com/office/drawing/2014/main" id="{85539713-86E2-A18E-5A02-CD292E41E142}"/>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9C89C65A-FE24-44ED-9F77-44C5C6207B9A}"/>
              </a:ext>
            </a:extLst>
          </p:cNvPr>
          <p:cNvSpPr>
            <a:spLocks noGrp="1"/>
          </p:cNvSpPr>
          <p:nvPr>
            <p:ph type="sldNum" sz="quarter" idx="12"/>
          </p:nvPr>
        </p:nvSpPr>
        <p:spPr/>
        <p:txBody>
          <a:bodyPr/>
          <a:lstStyle/>
          <a:p>
            <a:fld id="{648C1812-8ECC-4A8D-9A1D-6B198784C036}" type="slidenum">
              <a:rPr lang="en-US" smtClean="0"/>
              <a:t>‹N›</a:t>
            </a:fld>
            <a:endParaRPr lang="en-US"/>
          </a:p>
        </p:txBody>
      </p:sp>
    </p:spTree>
    <p:extLst>
      <p:ext uri="{BB962C8B-B14F-4D97-AF65-F5344CB8AC3E}">
        <p14:creationId xmlns:p14="http://schemas.microsoft.com/office/powerpoint/2010/main" val="2553450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464"/>
        <p:cNvGrpSpPr/>
        <p:nvPr/>
      </p:nvGrpSpPr>
      <p:grpSpPr>
        <a:xfrm>
          <a:off x="0" y="0"/>
          <a:ext cx="0" cy="0"/>
          <a:chOff x="0" y="0"/>
          <a:chExt cx="0" cy="0"/>
        </a:xfrm>
      </p:grpSpPr>
      <p:sp>
        <p:nvSpPr>
          <p:cNvPr id="465" name="Google Shape;465;p34"/>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66" name="Google Shape;466;p34"/>
          <p:cNvSpPr txBox="1">
            <a:spLocks noGrp="1"/>
          </p:cNvSpPr>
          <p:nvPr>
            <p:ph type="title" idx="2"/>
          </p:nvPr>
        </p:nvSpPr>
        <p:spPr>
          <a:xfrm>
            <a:off x="720000" y="2603488"/>
            <a:ext cx="23364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7" name="Google Shape;467;p34"/>
          <p:cNvSpPr txBox="1">
            <a:spLocks noGrp="1"/>
          </p:cNvSpPr>
          <p:nvPr>
            <p:ph type="subTitle" idx="1"/>
          </p:nvPr>
        </p:nvSpPr>
        <p:spPr>
          <a:xfrm>
            <a:off x="720000" y="3029399"/>
            <a:ext cx="2336400" cy="85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8" name="Google Shape;468;p34"/>
          <p:cNvSpPr txBox="1">
            <a:spLocks noGrp="1"/>
          </p:cNvSpPr>
          <p:nvPr>
            <p:ph type="title" idx="3"/>
          </p:nvPr>
        </p:nvSpPr>
        <p:spPr>
          <a:xfrm>
            <a:off x="3403788" y="2603488"/>
            <a:ext cx="23364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69" name="Google Shape;469;p34"/>
          <p:cNvSpPr txBox="1">
            <a:spLocks noGrp="1"/>
          </p:cNvSpPr>
          <p:nvPr>
            <p:ph type="subTitle" idx="4"/>
          </p:nvPr>
        </p:nvSpPr>
        <p:spPr>
          <a:xfrm>
            <a:off x="3403788" y="3029399"/>
            <a:ext cx="2336400" cy="85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0" name="Google Shape;470;p34"/>
          <p:cNvSpPr txBox="1">
            <a:spLocks noGrp="1"/>
          </p:cNvSpPr>
          <p:nvPr>
            <p:ph type="title" idx="5"/>
          </p:nvPr>
        </p:nvSpPr>
        <p:spPr>
          <a:xfrm>
            <a:off x="6114850" y="2603488"/>
            <a:ext cx="2336400" cy="527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71" name="Google Shape;471;p34"/>
          <p:cNvSpPr txBox="1">
            <a:spLocks noGrp="1"/>
          </p:cNvSpPr>
          <p:nvPr>
            <p:ph type="subTitle" idx="6"/>
          </p:nvPr>
        </p:nvSpPr>
        <p:spPr>
          <a:xfrm>
            <a:off x="6114850" y="3029399"/>
            <a:ext cx="2336400" cy="85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2" name="Google Shape;472;p34"/>
          <p:cNvSpPr/>
          <p:nvPr/>
        </p:nvSpPr>
        <p:spPr>
          <a:xfrm>
            <a:off x="8727163" y="1935988"/>
            <a:ext cx="113675" cy="113675"/>
          </a:xfrm>
          <a:custGeom>
            <a:avLst/>
            <a:gdLst/>
            <a:ahLst/>
            <a:cxnLst/>
            <a:rect l="l" t="t" r="r" b="b"/>
            <a:pathLst>
              <a:path w="596" h="596" extrusionOk="0">
                <a:moveTo>
                  <a:pt x="299" y="50"/>
                </a:moveTo>
                <a:cubicBezTo>
                  <a:pt x="436" y="50"/>
                  <a:pt x="545" y="161"/>
                  <a:pt x="545" y="297"/>
                </a:cubicBezTo>
                <a:cubicBezTo>
                  <a:pt x="545" y="433"/>
                  <a:pt x="435" y="543"/>
                  <a:pt x="299" y="543"/>
                </a:cubicBezTo>
                <a:cubicBezTo>
                  <a:pt x="163" y="543"/>
                  <a:pt x="52" y="433"/>
                  <a:pt x="52" y="297"/>
                </a:cubicBezTo>
                <a:cubicBezTo>
                  <a:pt x="52" y="161"/>
                  <a:pt x="163" y="50"/>
                  <a:pt x="299" y="50"/>
                </a:cubicBezTo>
                <a:close/>
                <a:moveTo>
                  <a:pt x="299" y="1"/>
                </a:moveTo>
                <a:cubicBezTo>
                  <a:pt x="136" y="1"/>
                  <a:pt x="1" y="135"/>
                  <a:pt x="1" y="298"/>
                </a:cubicBezTo>
                <a:cubicBezTo>
                  <a:pt x="1" y="461"/>
                  <a:pt x="135" y="596"/>
                  <a:pt x="299" y="596"/>
                </a:cubicBezTo>
                <a:cubicBezTo>
                  <a:pt x="463" y="596"/>
                  <a:pt x="596" y="461"/>
                  <a:pt x="596" y="298"/>
                </a:cubicBezTo>
                <a:cubicBezTo>
                  <a:pt x="596" y="135"/>
                  <a:pt x="463"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815757" y="4489947"/>
            <a:ext cx="60707" cy="60251"/>
          </a:xfrm>
          <a:custGeom>
            <a:avLst/>
            <a:gdLst/>
            <a:ahLst/>
            <a:cxnLst/>
            <a:rect l="l" t="t" r="r" b="b"/>
            <a:pathLst>
              <a:path w="266" h="264" extrusionOk="0">
                <a:moveTo>
                  <a:pt x="133" y="52"/>
                </a:moveTo>
                <a:cubicBezTo>
                  <a:pt x="177" y="52"/>
                  <a:pt x="214" y="86"/>
                  <a:pt x="213" y="132"/>
                </a:cubicBezTo>
                <a:cubicBezTo>
                  <a:pt x="213" y="175"/>
                  <a:pt x="176" y="212"/>
                  <a:pt x="133" y="212"/>
                </a:cubicBezTo>
                <a:cubicBezTo>
                  <a:pt x="89" y="212"/>
                  <a:pt x="53" y="177"/>
                  <a:pt x="53" y="132"/>
                </a:cubicBezTo>
                <a:cubicBezTo>
                  <a:pt x="53" y="89"/>
                  <a:pt x="87" y="52"/>
                  <a:pt x="133" y="52"/>
                </a:cubicBezTo>
                <a:close/>
                <a:moveTo>
                  <a:pt x="133" y="0"/>
                </a:moveTo>
                <a:cubicBezTo>
                  <a:pt x="60" y="0"/>
                  <a:pt x="1" y="59"/>
                  <a:pt x="1" y="132"/>
                </a:cubicBezTo>
                <a:cubicBezTo>
                  <a:pt x="1" y="204"/>
                  <a:pt x="60" y="263"/>
                  <a:pt x="133" y="263"/>
                </a:cubicBezTo>
                <a:cubicBezTo>
                  <a:pt x="206" y="263"/>
                  <a:pt x="265" y="204"/>
                  <a:pt x="264" y="132"/>
                </a:cubicBezTo>
                <a:cubicBezTo>
                  <a:pt x="264" y="59"/>
                  <a:pt x="205"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1223047" y="4796966"/>
            <a:ext cx="60935" cy="60936"/>
          </a:xfrm>
          <a:custGeom>
            <a:avLst/>
            <a:gdLst/>
            <a:ahLst/>
            <a:cxnLst/>
            <a:rect l="l" t="t" r="r" b="b"/>
            <a:pathLst>
              <a:path w="267" h="267" extrusionOk="0">
                <a:moveTo>
                  <a:pt x="133" y="52"/>
                </a:moveTo>
                <a:cubicBezTo>
                  <a:pt x="179" y="52"/>
                  <a:pt x="216" y="89"/>
                  <a:pt x="216" y="133"/>
                </a:cubicBezTo>
                <a:cubicBezTo>
                  <a:pt x="216" y="178"/>
                  <a:pt x="179" y="215"/>
                  <a:pt x="133" y="215"/>
                </a:cubicBezTo>
                <a:cubicBezTo>
                  <a:pt x="89" y="215"/>
                  <a:pt x="52" y="178"/>
                  <a:pt x="52" y="133"/>
                </a:cubicBezTo>
                <a:cubicBezTo>
                  <a:pt x="52" y="89"/>
                  <a:pt x="89" y="52"/>
                  <a:pt x="133" y="52"/>
                </a:cubicBezTo>
                <a:close/>
                <a:moveTo>
                  <a:pt x="133" y="0"/>
                </a:moveTo>
                <a:cubicBezTo>
                  <a:pt x="60" y="0"/>
                  <a:pt x="1" y="59"/>
                  <a:pt x="1" y="133"/>
                </a:cubicBezTo>
                <a:cubicBezTo>
                  <a:pt x="1" y="207"/>
                  <a:pt x="60" y="267"/>
                  <a:pt x="133" y="267"/>
                </a:cubicBezTo>
                <a:cubicBezTo>
                  <a:pt x="207" y="267"/>
                  <a:pt x="266" y="207"/>
                  <a:pt x="266" y="133"/>
                </a:cubicBezTo>
                <a:cubicBezTo>
                  <a:pt x="266" y="59"/>
                  <a:pt x="207"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8645042" y="203985"/>
            <a:ext cx="277913" cy="273193"/>
          </a:xfrm>
          <a:custGeom>
            <a:avLst/>
            <a:gdLst/>
            <a:ahLst/>
            <a:cxnLst/>
            <a:rect l="l" t="t" r="r" b="b"/>
            <a:pathLst>
              <a:path w="3003" h="2952" extrusionOk="0">
                <a:moveTo>
                  <a:pt x="1446" y="88"/>
                </a:moveTo>
                <a:cubicBezTo>
                  <a:pt x="1538" y="88"/>
                  <a:pt x="1609" y="162"/>
                  <a:pt x="1609" y="251"/>
                </a:cubicBezTo>
                <a:cubicBezTo>
                  <a:pt x="1609" y="314"/>
                  <a:pt x="1575" y="371"/>
                  <a:pt x="1518" y="398"/>
                </a:cubicBezTo>
                <a:lnTo>
                  <a:pt x="1492" y="409"/>
                </a:lnTo>
                <a:lnTo>
                  <a:pt x="1492" y="820"/>
                </a:lnTo>
                <a:lnTo>
                  <a:pt x="1534" y="823"/>
                </a:lnTo>
                <a:cubicBezTo>
                  <a:pt x="1672" y="831"/>
                  <a:pt x="1804" y="880"/>
                  <a:pt x="1913" y="967"/>
                </a:cubicBezTo>
                <a:lnTo>
                  <a:pt x="1943" y="992"/>
                </a:lnTo>
                <a:lnTo>
                  <a:pt x="2264" y="672"/>
                </a:lnTo>
                <a:lnTo>
                  <a:pt x="2256" y="646"/>
                </a:lnTo>
                <a:cubicBezTo>
                  <a:pt x="2238" y="588"/>
                  <a:pt x="2252" y="525"/>
                  <a:pt x="2296" y="482"/>
                </a:cubicBezTo>
                <a:cubicBezTo>
                  <a:pt x="2327" y="451"/>
                  <a:pt x="2369" y="435"/>
                  <a:pt x="2410" y="435"/>
                </a:cubicBezTo>
                <a:cubicBezTo>
                  <a:pt x="2452" y="435"/>
                  <a:pt x="2494" y="451"/>
                  <a:pt x="2526" y="483"/>
                </a:cubicBezTo>
                <a:cubicBezTo>
                  <a:pt x="2556" y="515"/>
                  <a:pt x="2573" y="556"/>
                  <a:pt x="2573" y="599"/>
                </a:cubicBezTo>
                <a:cubicBezTo>
                  <a:pt x="2572" y="643"/>
                  <a:pt x="2555" y="683"/>
                  <a:pt x="2525" y="714"/>
                </a:cubicBezTo>
                <a:cubicBezTo>
                  <a:pt x="2495" y="744"/>
                  <a:pt x="2454" y="760"/>
                  <a:pt x="2412" y="760"/>
                </a:cubicBezTo>
                <a:cubicBezTo>
                  <a:pt x="2393" y="760"/>
                  <a:pt x="2375" y="757"/>
                  <a:pt x="2356" y="751"/>
                </a:cubicBezTo>
                <a:lnTo>
                  <a:pt x="2330" y="741"/>
                </a:lnTo>
                <a:lnTo>
                  <a:pt x="2007" y="1061"/>
                </a:lnTo>
                <a:lnTo>
                  <a:pt x="2030" y="1092"/>
                </a:lnTo>
                <a:cubicBezTo>
                  <a:pt x="2101" y="1188"/>
                  <a:pt x="2145" y="1300"/>
                  <a:pt x="2157" y="1418"/>
                </a:cubicBezTo>
                <a:lnTo>
                  <a:pt x="2161" y="1456"/>
                </a:lnTo>
                <a:lnTo>
                  <a:pt x="2592" y="1455"/>
                </a:lnTo>
                <a:lnTo>
                  <a:pt x="2604" y="1430"/>
                </a:lnTo>
                <a:cubicBezTo>
                  <a:pt x="2631" y="1372"/>
                  <a:pt x="2687" y="1336"/>
                  <a:pt x="2750" y="1336"/>
                </a:cubicBezTo>
                <a:cubicBezTo>
                  <a:pt x="2793" y="1336"/>
                  <a:pt x="2834" y="1354"/>
                  <a:pt x="2865" y="1384"/>
                </a:cubicBezTo>
                <a:cubicBezTo>
                  <a:pt x="2896" y="1414"/>
                  <a:pt x="2913" y="1455"/>
                  <a:pt x="2913" y="1499"/>
                </a:cubicBezTo>
                <a:cubicBezTo>
                  <a:pt x="2914" y="1588"/>
                  <a:pt x="2841" y="1662"/>
                  <a:pt x="2751" y="1662"/>
                </a:cubicBezTo>
                <a:cubicBezTo>
                  <a:pt x="2691" y="1662"/>
                  <a:pt x="2635" y="1629"/>
                  <a:pt x="2608" y="1573"/>
                </a:cubicBezTo>
                <a:lnTo>
                  <a:pt x="2596" y="1550"/>
                </a:lnTo>
                <a:lnTo>
                  <a:pt x="2159" y="1551"/>
                </a:lnTo>
                <a:lnTo>
                  <a:pt x="2154" y="1588"/>
                </a:lnTo>
                <a:cubicBezTo>
                  <a:pt x="2139" y="1679"/>
                  <a:pt x="2107" y="1763"/>
                  <a:pt x="2059" y="1840"/>
                </a:cubicBezTo>
                <a:lnTo>
                  <a:pt x="2040" y="1870"/>
                </a:lnTo>
                <a:lnTo>
                  <a:pt x="2337" y="2164"/>
                </a:lnTo>
                <a:lnTo>
                  <a:pt x="2363" y="2155"/>
                </a:lnTo>
                <a:cubicBezTo>
                  <a:pt x="2381" y="2148"/>
                  <a:pt x="2400" y="2145"/>
                  <a:pt x="2418" y="2145"/>
                </a:cubicBezTo>
                <a:cubicBezTo>
                  <a:pt x="2460" y="2145"/>
                  <a:pt x="2500" y="2162"/>
                  <a:pt x="2532" y="2192"/>
                </a:cubicBezTo>
                <a:cubicBezTo>
                  <a:pt x="2564" y="2222"/>
                  <a:pt x="2580" y="2262"/>
                  <a:pt x="2580" y="2307"/>
                </a:cubicBezTo>
                <a:cubicBezTo>
                  <a:pt x="2580" y="2350"/>
                  <a:pt x="2563" y="2392"/>
                  <a:pt x="2533" y="2422"/>
                </a:cubicBezTo>
                <a:cubicBezTo>
                  <a:pt x="2501" y="2455"/>
                  <a:pt x="2459" y="2471"/>
                  <a:pt x="2417" y="2471"/>
                </a:cubicBezTo>
                <a:cubicBezTo>
                  <a:pt x="2375" y="2471"/>
                  <a:pt x="2334" y="2455"/>
                  <a:pt x="2302" y="2423"/>
                </a:cubicBezTo>
                <a:cubicBezTo>
                  <a:pt x="2259" y="2381"/>
                  <a:pt x="2244" y="2318"/>
                  <a:pt x="2263" y="2259"/>
                </a:cubicBezTo>
                <a:lnTo>
                  <a:pt x="2271" y="2234"/>
                </a:lnTo>
                <a:lnTo>
                  <a:pt x="1980" y="1945"/>
                </a:lnTo>
                <a:lnTo>
                  <a:pt x="1949" y="1975"/>
                </a:lnTo>
                <a:cubicBezTo>
                  <a:pt x="1848" y="2067"/>
                  <a:pt x="1723" y="2127"/>
                  <a:pt x="1587" y="2145"/>
                </a:cubicBezTo>
                <a:lnTo>
                  <a:pt x="1549" y="2151"/>
                </a:lnTo>
                <a:lnTo>
                  <a:pt x="1549" y="2545"/>
                </a:lnTo>
                <a:lnTo>
                  <a:pt x="1573" y="2556"/>
                </a:lnTo>
                <a:cubicBezTo>
                  <a:pt x="1628" y="2586"/>
                  <a:pt x="1663" y="2640"/>
                  <a:pt x="1663" y="2702"/>
                </a:cubicBezTo>
                <a:cubicBezTo>
                  <a:pt x="1663" y="2792"/>
                  <a:pt x="1588" y="2864"/>
                  <a:pt x="1500" y="2864"/>
                </a:cubicBezTo>
                <a:cubicBezTo>
                  <a:pt x="1408" y="2864"/>
                  <a:pt x="1336" y="2791"/>
                  <a:pt x="1336" y="2702"/>
                </a:cubicBezTo>
                <a:cubicBezTo>
                  <a:pt x="1336" y="2639"/>
                  <a:pt x="1371" y="2582"/>
                  <a:pt x="1428" y="2555"/>
                </a:cubicBezTo>
                <a:lnTo>
                  <a:pt x="1453" y="2544"/>
                </a:lnTo>
                <a:lnTo>
                  <a:pt x="1453" y="2152"/>
                </a:lnTo>
                <a:lnTo>
                  <a:pt x="1415" y="2146"/>
                </a:lnTo>
                <a:cubicBezTo>
                  <a:pt x="1276" y="2130"/>
                  <a:pt x="1150" y="2071"/>
                  <a:pt x="1048" y="1976"/>
                </a:cubicBezTo>
                <a:lnTo>
                  <a:pt x="1017" y="1946"/>
                </a:lnTo>
                <a:lnTo>
                  <a:pt x="676" y="2281"/>
                </a:lnTo>
                <a:lnTo>
                  <a:pt x="684" y="2305"/>
                </a:lnTo>
                <a:cubicBezTo>
                  <a:pt x="702" y="2363"/>
                  <a:pt x="688" y="2427"/>
                  <a:pt x="644" y="2471"/>
                </a:cubicBezTo>
                <a:cubicBezTo>
                  <a:pt x="614" y="2500"/>
                  <a:pt x="574" y="2518"/>
                  <a:pt x="530" y="2518"/>
                </a:cubicBezTo>
                <a:cubicBezTo>
                  <a:pt x="486" y="2516"/>
                  <a:pt x="445" y="2499"/>
                  <a:pt x="416" y="2469"/>
                </a:cubicBezTo>
                <a:cubicBezTo>
                  <a:pt x="385" y="2437"/>
                  <a:pt x="368" y="2397"/>
                  <a:pt x="368" y="2353"/>
                </a:cubicBezTo>
                <a:cubicBezTo>
                  <a:pt x="370" y="2310"/>
                  <a:pt x="386" y="2269"/>
                  <a:pt x="417" y="2239"/>
                </a:cubicBezTo>
                <a:cubicBezTo>
                  <a:pt x="447" y="2209"/>
                  <a:pt x="487" y="2193"/>
                  <a:pt x="529" y="2193"/>
                </a:cubicBezTo>
                <a:cubicBezTo>
                  <a:pt x="547" y="2193"/>
                  <a:pt x="567" y="2196"/>
                  <a:pt x="585" y="2202"/>
                </a:cubicBezTo>
                <a:lnTo>
                  <a:pt x="612" y="2211"/>
                </a:lnTo>
                <a:lnTo>
                  <a:pt x="953" y="1871"/>
                </a:lnTo>
                <a:lnTo>
                  <a:pt x="934" y="1841"/>
                </a:lnTo>
                <a:cubicBezTo>
                  <a:pt x="886" y="1763"/>
                  <a:pt x="854" y="1679"/>
                  <a:pt x="839" y="1588"/>
                </a:cubicBezTo>
                <a:lnTo>
                  <a:pt x="834" y="1551"/>
                </a:lnTo>
                <a:lnTo>
                  <a:pt x="405" y="1550"/>
                </a:lnTo>
                <a:lnTo>
                  <a:pt x="393" y="1573"/>
                </a:lnTo>
                <a:cubicBezTo>
                  <a:pt x="365" y="1628"/>
                  <a:pt x="311" y="1662"/>
                  <a:pt x="249" y="1662"/>
                </a:cubicBezTo>
                <a:cubicBezTo>
                  <a:pt x="160" y="1662"/>
                  <a:pt x="87" y="1588"/>
                  <a:pt x="87" y="1499"/>
                </a:cubicBezTo>
                <a:cubicBezTo>
                  <a:pt x="89" y="1455"/>
                  <a:pt x="106" y="1414"/>
                  <a:pt x="137" y="1384"/>
                </a:cubicBezTo>
                <a:cubicBezTo>
                  <a:pt x="166" y="1354"/>
                  <a:pt x="207" y="1336"/>
                  <a:pt x="250" y="1336"/>
                </a:cubicBezTo>
                <a:cubicBezTo>
                  <a:pt x="314" y="1336"/>
                  <a:pt x="370" y="1373"/>
                  <a:pt x="397" y="1430"/>
                </a:cubicBezTo>
                <a:lnTo>
                  <a:pt x="408" y="1455"/>
                </a:lnTo>
                <a:lnTo>
                  <a:pt x="833" y="1456"/>
                </a:lnTo>
                <a:lnTo>
                  <a:pt x="837" y="1418"/>
                </a:lnTo>
                <a:cubicBezTo>
                  <a:pt x="848" y="1323"/>
                  <a:pt x="876" y="1231"/>
                  <a:pt x="927" y="1149"/>
                </a:cubicBezTo>
                <a:lnTo>
                  <a:pt x="944" y="1119"/>
                </a:lnTo>
                <a:lnTo>
                  <a:pt x="609" y="787"/>
                </a:lnTo>
                <a:lnTo>
                  <a:pt x="582" y="796"/>
                </a:lnTo>
                <a:cubicBezTo>
                  <a:pt x="564" y="802"/>
                  <a:pt x="546" y="806"/>
                  <a:pt x="528" y="806"/>
                </a:cubicBezTo>
                <a:cubicBezTo>
                  <a:pt x="486" y="806"/>
                  <a:pt x="445" y="789"/>
                  <a:pt x="414" y="759"/>
                </a:cubicBezTo>
                <a:cubicBezTo>
                  <a:pt x="382" y="729"/>
                  <a:pt x="365" y="688"/>
                  <a:pt x="365" y="644"/>
                </a:cubicBezTo>
                <a:cubicBezTo>
                  <a:pt x="365" y="601"/>
                  <a:pt x="382" y="559"/>
                  <a:pt x="413" y="529"/>
                </a:cubicBezTo>
                <a:cubicBezTo>
                  <a:pt x="443" y="497"/>
                  <a:pt x="484" y="480"/>
                  <a:pt x="528" y="480"/>
                </a:cubicBezTo>
                <a:cubicBezTo>
                  <a:pt x="571" y="480"/>
                  <a:pt x="612" y="497"/>
                  <a:pt x="642" y="527"/>
                </a:cubicBezTo>
                <a:cubicBezTo>
                  <a:pt x="686" y="570"/>
                  <a:pt x="700" y="633"/>
                  <a:pt x="681" y="692"/>
                </a:cubicBezTo>
                <a:lnTo>
                  <a:pt x="674" y="717"/>
                </a:lnTo>
                <a:lnTo>
                  <a:pt x="1000" y="1041"/>
                </a:lnTo>
                <a:lnTo>
                  <a:pt x="1032" y="1012"/>
                </a:lnTo>
                <a:cubicBezTo>
                  <a:pt x="1123" y="922"/>
                  <a:pt x="1237" y="861"/>
                  <a:pt x="1361" y="835"/>
                </a:cubicBezTo>
                <a:lnTo>
                  <a:pt x="1397" y="828"/>
                </a:lnTo>
                <a:lnTo>
                  <a:pt x="1397" y="407"/>
                </a:lnTo>
                <a:lnTo>
                  <a:pt x="1372" y="396"/>
                </a:lnTo>
                <a:cubicBezTo>
                  <a:pt x="1318" y="367"/>
                  <a:pt x="1283" y="313"/>
                  <a:pt x="1283" y="251"/>
                </a:cubicBezTo>
                <a:cubicBezTo>
                  <a:pt x="1283" y="161"/>
                  <a:pt x="1356" y="88"/>
                  <a:pt x="1446" y="88"/>
                </a:cubicBezTo>
                <a:close/>
                <a:moveTo>
                  <a:pt x="1445" y="1"/>
                </a:moveTo>
                <a:cubicBezTo>
                  <a:pt x="1307" y="1"/>
                  <a:pt x="1195" y="114"/>
                  <a:pt x="1195" y="251"/>
                </a:cubicBezTo>
                <a:cubicBezTo>
                  <a:pt x="1195" y="336"/>
                  <a:pt x="1239" y="414"/>
                  <a:pt x="1308" y="460"/>
                </a:cubicBezTo>
                <a:lnTo>
                  <a:pt x="1308" y="757"/>
                </a:lnTo>
                <a:cubicBezTo>
                  <a:pt x="1195" y="787"/>
                  <a:pt x="1090" y="841"/>
                  <a:pt x="1002" y="919"/>
                </a:cubicBezTo>
                <a:lnTo>
                  <a:pt x="773" y="692"/>
                </a:lnTo>
                <a:cubicBezTo>
                  <a:pt x="790" y="610"/>
                  <a:pt x="765" y="524"/>
                  <a:pt x="704" y="465"/>
                </a:cubicBezTo>
                <a:cubicBezTo>
                  <a:pt x="657" y="419"/>
                  <a:pt x="595" y="393"/>
                  <a:pt x="528" y="393"/>
                </a:cubicBezTo>
                <a:lnTo>
                  <a:pt x="526" y="393"/>
                </a:lnTo>
                <a:cubicBezTo>
                  <a:pt x="460" y="393"/>
                  <a:pt x="397" y="419"/>
                  <a:pt x="350" y="466"/>
                </a:cubicBezTo>
                <a:cubicBezTo>
                  <a:pt x="304" y="514"/>
                  <a:pt x="278" y="577"/>
                  <a:pt x="278" y="644"/>
                </a:cubicBezTo>
                <a:cubicBezTo>
                  <a:pt x="278" y="710"/>
                  <a:pt x="304" y="773"/>
                  <a:pt x="352" y="820"/>
                </a:cubicBezTo>
                <a:cubicBezTo>
                  <a:pt x="399" y="868"/>
                  <a:pt x="461" y="894"/>
                  <a:pt x="526" y="894"/>
                </a:cubicBezTo>
                <a:cubicBezTo>
                  <a:pt x="545" y="894"/>
                  <a:pt x="565" y="891"/>
                  <a:pt x="584" y="887"/>
                </a:cubicBezTo>
                <a:lnTo>
                  <a:pt x="833" y="1134"/>
                </a:lnTo>
                <a:cubicBezTo>
                  <a:pt x="794" y="1208"/>
                  <a:pt x="768" y="1287"/>
                  <a:pt x="754" y="1368"/>
                </a:cubicBezTo>
                <a:lnTo>
                  <a:pt x="463" y="1367"/>
                </a:lnTo>
                <a:cubicBezTo>
                  <a:pt x="418" y="1293"/>
                  <a:pt x="339" y="1249"/>
                  <a:pt x="253" y="1249"/>
                </a:cubicBezTo>
                <a:lnTo>
                  <a:pt x="252" y="1249"/>
                </a:lnTo>
                <a:cubicBezTo>
                  <a:pt x="185" y="1249"/>
                  <a:pt x="122" y="1273"/>
                  <a:pt x="75" y="1321"/>
                </a:cubicBezTo>
                <a:cubicBezTo>
                  <a:pt x="27" y="1368"/>
                  <a:pt x="1" y="1431"/>
                  <a:pt x="1" y="1499"/>
                </a:cubicBezTo>
                <a:cubicBezTo>
                  <a:pt x="1" y="1637"/>
                  <a:pt x="113" y="1750"/>
                  <a:pt x="252" y="1750"/>
                </a:cubicBezTo>
                <a:lnTo>
                  <a:pt x="253" y="1750"/>
                </a:lnTo>
                <a:cubicBezTo>
                  <a:pt x="337" y="1750"/>
                  <a:pt x="415" y="1708"/>
                  <a:pt x="460" y="1639"/>
                </a:cubicBezTo>
                <a:lnTo>
                  <a:pt x="763" y="1640"/>
                </a:lnTo>
                <a:cubicBezTo>
                  <a:pt x="779" y="1718"/>
                  <a:pt x="807" y="1790"/>
                  <a:pt x="847" y="1859"/>
                </a:cubicBezTo>
                <a:lnTo>
                  <a:pt x="592" y="2110"/>
                </a:lnTo>
                <a:cubicBezTo>
                  <a:pt x="573" y="2105"/>
                  <a:pt x="553" y="2103"/>
                  <a:pt x="534" y="2103"/>
                </a:cubicBezTo>
                <a:cubicBezTo>
                  <a:pt x="470" y="2103"/>
                  <a:pt x="407" y="2128"/>
                  <a:pt x="359" y="2176"/>
                </a:cubicBezTo>
                <a:cubicBezTo>
                  <a:pt x="312" y="2222"/>
                  <a:pt x="285" y="2284"/>
                  <a:pt x="285" y="2352"/>
                </a:cubicBezTo>
                <a:cubicBezTo>
                  <a:pt x="284" y="2419"/>
                  <a:pt x="311" y="2482"/>
                  <a:pt x="358" y="2530"/>
                </a:cubicBezTo>
                <a:cubicBezTo>
                  <a:pt x="403" y="2577"/>
                  <a:pt x="466" y="2604"/>
                  <a:pt x="534" y="2604"/>
                </a:cubicBezTo>
                <a:lnTo>
                  <a:pt x="535" y="2604"/>
                </a:lnTo>
                <a:cubicBezTo>
                  <a:pt x="601" y="2604"/>
                  <a:pt x="664" y="2578"/>
                  <a:pt x="712" y="2531"/>
                </a:cubicBezTo>
                <a:cubicBezTo>
                  <a:pt x="772" y="2472"/>
                  <a:pt x="797" y="2388"/>
                  <a:pt x="780" y="2304"/>
                </a:cubicBezTo>
                <a:lnTo>
                  <a:pt x="1022" y="2066"/>
                </a:lnTo>
                <a:cubicBezTo>
                  <a:pt x="1122" y="2150"/>
                  <a:pt x="1239" y="2204"/>
                  <a:pt x="1366" y="2228"/>
                </a:cubicBezTo>
                <a:lnTo>
                  <a:pt x="1366" y="2489"/>
                </a:lnTo>
                <a:cubicBezTo>
                  <a:pt x="1294" y="2535"/>
                  <a:pt x="1249" y="2614"/>
                  <a:pt x="1249" y="2702"/>
                </a:cubicBezTo>
                <a:cubicBezTo>
                  <a:pt x="1249" y="2840"/>
                  <a:pt x="1361" y="2951"/>
                  <a:pt x="1500" y="2951"/>
                </a:cubicBezTo>
                <a:cubicBezTo>
                  <a:pt x="1638" y="2951"/>
                  <a:pt x="1749" y="2840"/>
                  <a:pt x="1750" y="2699"/>
                </a:cubicBezTo>
                <a:cubicBezTo>
                  <a:pt x="1750" y="2615"/>
                  <a:pt x="1707" y="2537"/>
                  <a:pt x="1638" y="2492"/>
                </a:cubicBezTo>
                <a:lnTo>
                  <a:pt x="1638" y="2225"/>
                </a:lnTo>
                <a:cubicBezTo>
                  <a:pt x="1763" y="2203"/>
                  <a:pt x="1879" y="2147"/>
                  <a:pt x="1977" y="2066"/>
                </a:cubicBezTo>
                <a:lnTo>
                  <a:pt x="2172" y="2260"/>
                </a:lnTo>
                <a:cubicBezTo>
                  <a:pt x="2155" y="2341"/>
                  <a:pt x="2180" y="2427"/>
                  <a:pt x="2240" y="2487"/>
                </a:cubicBezTo>
                <a:cubicBezTo>
                  <a:pt x="2289" y="2535"/>
                  <a:pt x="2353" y="2559"/>
                  <a:pt x="2417" y="2559"/>
                </a:cubicBezTo>
                <a:cubicBezTo>
                  <a:pt x="2481" y="2559"/>
                  <a:pt x="2546" y="2534"/>
                  <a:pt x="2595" y="2485"/>
                </a:cubicBezTo>
                <a:cubicBezTo>
                  <a:pt x="2692" y="2388"/>
                  <a:pt x="2692" y="2229"/>
                  <a:pt x="2593" y="2131"/>
                </a:cubicBezTo>
                <a:cubicBezTo>
                  <a:pt x="2546" y="2083"/>
                  <a:pt x="2484" y="2058"/>
                  <a:pt x="2420" y="2058"/>
                </a:cubicBezTo>
                <a:cubicBezTo>
                  <a:pt x="2400" y="2058"/>
                  <a:pt x="2380" y="2061"/>
                  <a:pt x="2360" y="2065"/>
                </a:cubicBezTo>
                <a:lnTo>
                  <a:pt x="2151" y="1857"/>
                </a:lnTo>
                <a:cubicBezTo>
                  <a:pt x="2190" y="1789"/>
                  <a:pt x="2217" y="1716"/>
                  <a:pt x="2233" y="1640"/>
                </a:cubicBezTo>
                <a:lnTo>
                  <a:pt x="2544" y="1639"/>
                </a:lnTo>
                <a:cubicBezTo>
                  <a:pt x="2590" y="1708"/>
                  <a:pt x="2667" y="1750"/>
                  <a:pt x="2751" y="1750"/>
                </a:cubicBezTo>
                <a:lnTo>
                  <a:pt x="2753" y="1750"/>
                </a:lnTo>
                <a:cubicBezTo>
                  <a:pt x="2891" y="1750"/>
                  <a:pt x="3003" y="1637"/>
                  <a:pt x="3003" y="1499"/>
                </a:cubicBezTo>
                <a:cubicBezTo>
                  <a:pt x="3003" y="1431"/>
                  <a:pt x="2976" y="1368"/>
                  <a:pt x="2929" y="1321"/>
                </a:cubicBezTo>
                <a:cubicBezTo>
                  <a:pt x="2882" y="1275"/>
                  <a:pt x="2820" y="1249"/>
                  <a:pt x="2753" y="1249"/>
                </a:cubicBezTo>
                <a:lnTo>
                  <a:pt x="2751" y="1249"/>
                </a:lnTo>
                <a:cubicBezTo>
                  <a:pt x="2664" y="1249"/>
                  <a:pt x="2585" y="1293"/>
                  <a:pt x="2539" y="1367"/>
                </a:cubicBezTo>
                <a:lnTo>
                  <a:pt x="2240" y="1368"/>
                </a:lnTo>
                <a:cubicBezTo>
                  <a:pt x="2223" y="1262"/>
                  <a:pt x="2184" y="1161"/>
                  <a:pt x="2123" y="1070"/>
                </a:cubicBezTo>
                <a:lnTo>
                  <a:pt x="2354" y="840"/>
                </a:lnTo>
                <a:cubicBezTo>
                  <a:pt x="2373" y="845"/>
                  <a:pt x="2393" y="847"/>
                  <a:pt x="2412" y="847"/>
                </a:cubicBezTo>
                <a:cubicBezTo>
                  <a:pt x="2476" y="847"/>
                  <a:pt x="2539" y="822"/>
                  <a:pt x="2587" y="775"/>
                </a:cubicBezTo>
                <a:cubicBezTo>
                  <a:pt x="2686" y="677"/>
                  <a:pt x="2686" y="519"/>
                  <a:pt x="2588" y="420"/>
                </a:cubicBezTo>
                <a:cubicBezTo>
                  <a:pt x="2539" y="371"/>
                  <a:pt x="2475" y="346"/>
                  <a:pt x="2411" y="346"/>
                </a:cubicBezTo>
                <a:cubicBezTo>
                  <a:pt x="2347" y="346"/>
                  <a:pt x="2283" y="371"/>
                  <a:pt x="2234" y="419"/>
                </a:cubicBezTo>
                <a:cubicBezTo>
                  <a:pt x="2174" y="478"/>
                  <a:pt x="2149" y="562"/>
                  <a:pt x="2165" y="645"/>
                </a:cubicBezTo>
                <a:lnTo>
                  <a:pt x="1935" y="875"/>
                </a:lnTo>
                <a:cubicBezTo>
                  <a:pt x="1829" y="799"/>
                  <a:pt x="1708" y="754"/>
                  <a:pt x="1580" y="739"/>
                </a:cubicBezTo>
                <a:lnTo>
                  <a:pt x="1580" y="464"/>
                </a:lnTo>
                <a:cubicBezTo>
                  <a:pt x="1652" y="418"/>
                  <a:pt x="1697" y="339"/>
                  <a:pt x="1697" y="251"/>
                </a:cubicBezTo>
                <a:cubicBezTo>
                  <a:pt x="1697" y="112"/>
                  <a:pt x="1584" y="1"/>
                  <a:pt x="1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287082" y="4797306"/>
            <a:ext cx="175003" cy="171393"/>
          </a:xfrm>
          <a:custGeom>
            <a:avLst/>
            <a:gdLst/>
            <a:ahLst/>
            <a:cxnLst/>
            <a:rect l="l" t="t" r="r" b="b"/>
            <a:pathLst>
              <a:path w="1891" h="1852" extrusionOk="0">
                <a:moveTo>
                  <a:pt x="911" y="1"/>
                </a:moveTo>
                <a:cubicBezTo>
                  <a:pt x="837" y="1"/>
                  <a:pt x="776" y="60"/>
                  <a:pt x="776" y="134"/>
                </a:cubicBezTo>
                <a:cubicBezTo>
                  <a:pt x="776" y="186"/>
                  <a:pt x="806" y="230"/>
                  <a:pt x="848" y="253"/>
                </a:cubicBezTo>
                <a:lnTo>
                  <a:pt x="848" y="485"/>
                </a:lnTo>
                <a:cubicBezTo>
                  <a:pt x="761" y="503"/>
                  <a:pt x="682" y="547"/>
                  <a:pt x="622" y="606"/>
                </a:cubicBezTo>
                <a:lnTo>
                  <a:pt x="443" y="428"/>
                </a:lnTo>
                <a:cubicBezTo>
                  <a:pt x="458" y="382"/>
                  <a:pt x="447" y="329"/>
                  <a:pt x="410" y="292"/>
                </a:cubicBezTo>
                <a:cubicBezTo>
                  <a:pt x="384" y="266"/>
                  <a:pt x="350" y="254"/>
                  <a:pt x="316" y="254"/>
                </a:cubicBezTo>
                <a:cubicBezTo>
                  <a:pt x="282" y="254"/>
                  <a:pt x="247" y="267"/>
                  <a:pt x="221" y="292"/>
                </a:cubicBezTo>
                <a:cubicBezTo>
                  <a:pt x="168" y="345"/>
                  <a:pt x="169" y="429"/>
                  <a:pt x="221" y="482"/>
                </a:cubicBezTo>
                <a:cubicBezTo>
                  <a:pt x="247" y="507"/>
                  <a:pt x="281" y="520"/>
                  <a:pt x="314" y="520"/>
                </a:cubicBezTo>
                <a:cubicBezTo>
                  <a:pt x="329" y="520"/>
                  <a:pt x="344" y="518"/>
                  <a:pt x="359" y="512"/>
                </a:cubicBezTo>
                <a:lnTo>
                  <a:pt x="547" y="700"/>
                </a:lnTo>
                <a:cubicBezTo>
                  <a:pt x="513" y="755"/>
                  <a:pt x="492" y="818"/>
                  <a:pt x="485" y="885"/>
                </a:cubicBezTo>
                <a:lnTo>
                  <a:pt x="254" y="884"/>
                </a:lnTo>
                <a:cubicBezTo>
                  <a:pt x="233" y="839"/>
                  <a:pt x="187" y="807"/>
                  <a:pt x="134" y="807"/>
                </a:cubicBezTo>
                <a:cubicBezTo>
                  <a:pt x="61" y="807"/>
                  <a:pt x="0" y="866"/>
                  <a:pt x="0" y="940"/>
                </a:cubicBezTo>
                <a:cubicBezTo>
                  <a:pt x="0" y="1014"/>
                  <a:pt x="59" y="1075"/>
                  <a:pt x="133" y="1075"/>
                </a:cubicBezTo>
                <a:cubicBezTo>
                  <a:pt x="185" y="1075"/>
                  <a:pt x="229" y="1045"/>
                  <a:pt x="252" y="1002"/>
                </a:cubicBezTo>
                <a:lnTo>
                  <a:pt x="487" y="1003"/>
                </a:lnTo>
                <a:cubicBezTo>
                  <a:pt x="497" y="1066"/>
                  <a:pt x="521" y="1127"/>
                  <a:pt x="553" y="1177"/>
                </a:cubicBezTo>
                <a:lnTo>
                  <a:pt x="361" y="1369"/>
                </a:lnTo>
                <a:cubicBezTo>
                  <a:pt x="346" y="1363"/>
                  <a:pt x="330" y="1360"/>
                  <a:pt x="314" y="1360"/>
                </a:cubicBezTo>
                <a:cubicBezTo>
                  <a:pt x="281" y="1360"/>
                  <a:pt x="248" y="1373"/>
                  <a:pt x="223" y="1398"/>
                </a:cubicBezTo>
                <a:cubicBezTo>
                  <a:pt x="170" y="1451"/>
                  <a:pt x="170" y="1535"/>
                  <a:pt x="223" y="1588"/>
                </a:cubicBezTo>
                <a:cubicBezTo>
                  <a:pt x="249" y="1614"/>
                  <a:pt x="283" y="1627"/>
                  <a:pt x="318" y="1627"/>
                </a:cubicBezTo>
                <a:cubicBezTo>
                  <a:pt x="352" y="1627"/>
                  <a:pt x="386" y="1614"/>
                  <a:pt x="412" y="1588"/>
                </a:cubicBezTo>
                <a:cubicBezTo>
                  <a:pt x="449" y="1551"/>
                  <a:pt x="460" y="1498"/>
                  <a:pt x="445" y="1453"/>
                </a:cubicBezTo>
                <a:lnTo>
                  <a:pt x="631" y="1269"/>
                </a:lnTo>
                <a:cubicBezTo>
                  <a:pt x="700" y="1332"/>
                  <a:pt x="786" y="1374"/>
                  <a:pt x="884" y="1387"/>
                </a:cubicBezTo>
                <a:lnTo>
                  <a:pt x="884" y="1597"/>
                </a:lnTo>
                <a:cubicBezTo>
                  <a:pt x="839" y="1618"/>
                  <a:pt x="807" y="1665"/>
                  <a:pt x="807" y="1717"/>
                </a:cubicBezTo>
                <a:cubicBezTo>
                  <a:pt x="807" y="1791"/>
                  <a:pt x="866" y="1851"/>
                  <a:pt x="942" y="1851"/>
                </a:cubicBezTo>
                <a:cubicBezTo>
                  <a:pt x="1016" y="1851"/>
                  <a:pt x="1076" y="1792"/>
                  <a:pt x="1076" y="1717"/>
                </a:cubicBezTo>
                <a:cubicBezTo>
                  <a:pt x="1076" y="1666"/>
                  <a:pt x="1045" y="1622"/>
                  <a:pt x="1003" y="1598"/>
                </a:cubicBezTo>
                <a:lnTo>
                  <a:pt x="1003" y="1387"/>
                </a:lnTo>
                <a:cubicBezTo>
                  <a:pt x="1100" y="1374"/>
                  <a:pt x="1185" y="1332"/>
                  <a:pt x="1254" y="1269"/>
                </a:cubicBezTo>
                <a:lnTo>
                  <a:pt x="1411" y="1424"/>
                </a:lnTo>
                <a:cubicBezTo>
                  <a:pt x="1396" y="1470"/>
                  <a:pt x="1407" y="1523"/>
                  <a:pt x="1444" y="1559"/>
                </a:cubicBezTo>
                <a:cubicBezTo>
                  <a:pt x="1470" y="1586"/>
                  <a:pt x="1504" y="1599"/>
                  <a:pt x="1538" y="1599"/>
                </a:cubicBezTo>
                <a:cubicBezTo>
                  <a:pt x="1572" y="1599"/>
                  <a:pt x="1607" y="1585"/>
                  <a:pt x="1633" y="1559"/>
                </a:cubicBezTo>
                <a:cubicBezTo>
                  <a:pt x="1686" y="1508"/>
                  <a:pt x="1685" y="1423"/>
                  <a:pt x="1633" y="1370"/>
                </a:cubicBezTo>
                <a:cubicBezTo>
                  <a:pt x="1607" y="1344"/>
                  <a:pt x="1573" y="1331"/>
                  <a:pt x="1539" y="1331"/>
                </a:cubicBezTo>
                <a:cubicBezTo>
                  <a:pt x="1524" y="1331"/>
                  <a:pt x="1509" y="1334"/>
                  <a:pt x="1495" y="1339"/>
                </a:cubicBezTo>
                <a:lnTo>
                  <a:pt x="1332" y="1177"/>
                </a:lnTo>
                <a:cubicBezTo>
                  <a:pt x="1365" y="1127"/>
                  <a:pt x="1387" y="1066"/>
                  <a:pt x="1396" y="1003"/>
                </a:cubicBezTo>
                <a:lnTo>
                  <a:pt x="1637" y="1002"/>
                </a:lnTo>
                <a:cubicBezTo>
                  <a:pt x="1659" y="1045"/>
                  <a:pt x="1704" y="1075"/>
                  <a:pt x="1755" y="1075"/>
                </a:cubicBezTo>
                <a:cubicBezTo>
                  <a:pt x="1829" y="1075"/>
                  <a:pt x="1888" y="1014"/>
                  <a:pt x="1888" y="940"/>
                </a:cubicBezTo>
                <a:cubicBezTo>
                  <a:pt x="1890" y="865"/>
                  <a:pt x="1831" y="806"/>
                  <a:pt x="1755" y="806"/>
                </a:cubicBezTo>
                <a:cubicBezTo>
                  <a:pt x="1703" y="806"/>
                  <a:pt x="1657" y="838"/>
                  <a:pt x="1636" y="882"/>
                </a:cubicBezTo>
                <a:lnTo>
                  <a:pt x="1401" y="883"/>
                </a:lnTo>
                <a:cubicBezTo>
                  <a:pt x="1392" y="799"/>
                  <a:pt x="1360" y="723"/>
                  <a:pt x="1313" y="659"/>
                </a:cubicBezTo>
                <a:lnTo>
                  <a:pt x="1491" y="482"/>
                </a:lnTo>
                <a:cubicBezTo>
                  <a:pt x="1506" y="487"/>
                  <a:pt x="1521" y="490"/>
                  <a:pt x="1536" y="490"/>
                </a:cubicBezTo>
                <a:cubicBezTo>
                  <a:pt x="1570" y="490"/>
                  <a:pt x="1604" y="477"/>
                  <a:pt x="1629" y="452"/>
                </a:cubicBezTo>
                <a:cubicBezTo>
                  <a:pt x="1682" y="400"/>
                  <a:pt x="1682" y="315"/>
                  <a:pt x="1629" y="263"/>
                </a:cubicBezTo>
                <a:cubicBezTo>
                  <a:pt x="1603" y="236"/>
                  <a:pt x="1568" y="223"/>
                  <a:pt x="1534" y="223"/>
                </a:cubicBezTo>
                <a:cubicBezTo>
                  <a:pt x="1500" y="223"/>
                  <a:pt x="1466" y="236"/>
                  <a:pt x="1439" y="263"/>
                </a:cubicBezTo>
                <a:cubicBezTo>
                  <a:pt x="1402" y="299"/>
                  <a:pt x="1392" y="351"/>
                  <a:pt x="1407" y="398"/>
                </a:cubicBezTo>
                <a:lnTo>
                  <a:pt x="1229" y="575"/>
                </a:lnTo>
                <a:cubicBezTo>
                  <a:pt x="1157" y="517"/>
                  <a:pt x="1068" y="481"/>
                  <a:pt x="968" y="476"/>
                </a:cubicBezTo>
                <a:lnTo>
                  <a:pt x="968" y="254"/>
                </a:lnTo>
                <a:cubicBezTo>
                  <a:pt x="1013" y="233"/>
                  <a:pt x="1044" y="187"/>
                  <a:pt x="1044" y="134"/>
                </a:cubicBezTo>
                <a:cubicBezTo>
                  <a:pt x="1044" y="61"/>
                  <a:pt x="985" y="1"/>
                  <a:pt x="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220099" y="3994696"/>
            <a:ext cx="414799" cy="407529"/>
          </a:xfrm>
          <a:custGeom>
            <a:avLst/>
            <a:gdLst/>
            <a:ahLst/>
            <a:cxnLst/>
            <a:rect l="l" t="t" r="r" b="b"/>
            <a:pathLst>
              <a:path w="2506" h="2462" extrusionOk="0">
                <a:moveTo>
                  <a:pt x="1203" y="86"/>
                </a:moveTo>
                <a:cubicBezTo>
                  <a:pt x="1274" y="86"/>
                  <a:pt x="1330" y="144"/>
                  <a:pt x="1330" y="213"/>
                </a:cubicBezTo>
                <a:cubicBezTo>
                  <a:pt x="1330" y="263"/>
                  <a:pt x="1303" y="307"/>
                  <a:pt x="1259" y="328"/>
                </a:cubicBezTo>
                <a:lnTo>
                  <a:pt x="1233" y="340"/>
                </a:lnTo>
                <a:lnTo>
                  <a:pt x="1233" y="693"/>
                </a:lnTo>
                <a:lnTo>
                  <a:pt x="1276" y="696"/>
                </a:lnTo>
                <a:cubicBezTo>
                  <a:pt x="1389" y="701"/>
                  <a:pt x="1497" y="742"/>
                  <a:pt x="1585" y="813"/>
                </a:cubicBezTo>
                <a:lnTo>
                  <a:pt x="1615" y="838"/>
                </a:lnTo>
                <a:lnTo>
                  <a:pt x="1891" y="565"/>
                </a:lnTo>
                <a:lnTo>
                  <a:pt x="1882" y="540"/>
                </a:lnTo>
                <a:cubicBezTo>
                  <a:pt x="1867" y="495"/>
                  <a:pt x="1880" y="444"/>
                  <a:pt x="1914" y="411"/>
                </a:cubicBezTo>
                <a:cubicBezTo>
                  <a:pt x="1936" y="390"/>
                  <a:pt x="1964" y="374"/>
                  <a:pt x="1994" y="374"/>
                </a:cubicBezTo>
                <a:cubicBezTo>
                  <a:pt x="1997" y="374"/>
                  <a:pt x="2001" y="374"/>
                  <a:pt x="2004" y="374"/>
                </a:cubicBezTo>
                <a:cubicBezTo>
                  <a:pt x="2038" y="374"/>
                  <a:pt x="2071" y="389"/>
                  <a:pt x="2094" y="412"/>
                </a:cubicBezTo>
                <a:cubicBezTo>
                  <a:pt x="2118" y="438"/>
                  <a:pt x="2131" y="469"/>
                  <a:pt x="2131" y="503"/>
                </a:cubicBezTo>
                <a:cubicBezTo>
                  <a:pt x="2130" y="537"/>
                  <a:pt x="2117" y="569"/>
                  <a:pt x="2093" y="593"/>
                </a:cubicBezTo>
                <a:cubicBezTo>
                  <a:pt x="2069" y="617"/>
                  <a:pt x="2038" y="630"/>
                  <a:pt x="2005" y="630"/>
                </a:cubicBezTo>
                <a:cubicBezTo>
                  <a:pt x="1990" y="630"/>
                  <a:pt x="1976" y="627"/>
                  <a:pt x="1961" y="622"/>
                </a:cubicBezTo>
                <a:lnTo>
                  <a:pt x="1935" y="613"/>
                </a:lnTo>
                <a:lnTo>
                  <a:pt x="1660" y="885"/>
                </a:lnTo>
                <a:lnTo>
                  <a:pt x="1682" y="916"/>
                </a:lnTo>
                <a:cubicBezTo>
                  <a:pt x="1740" y="993"/>
                  <a:pt x="1776" y="1085"/>
                  <a:pt x="1786" y="1181"/>
                </a:cubicBezTo>
                <a:lnTo>
                  <a:pt x="1791" y="1221"/>
                </a:lnTo>
                <a:lnTo>
                  <a:pt x="2159" y="1219"/>
                </a:lnTo>
                <a:lnTo>
                  <a:pt x="2171" y="1195"/>
                </a:lnTo>
                <a:cubicBezTo>
                  <a:pt x="2193" y="1150"/>
                  <a:pt x="2236" y="1122"/>
                  <a:pt x="2286" y="1122"/>
                </a:cubicBezTo>
                <a:cubicBezTo>
                  <a:pt x="2318" y="1122"/>
                  <a:pt x="2351" y="1135"/>
                  <a:pt x="2375" y="1159"/>
                </a:cubicBezTo>
                <a:cubicBezTo>
                  <a:pt x="2399" y="1182"/>
                  <a:pt x="2413" y="1214"/>
                  <a:pt x="2413" y="1249"/>
                </a:cubicBezTo>
                <a:cubicBezTo>
                  <a:pt x="2414" y="1318"/>
                  <a:pt x="2356" y="1376"/>
                  <a:pt x="2287" y="1376"/>
                </a:cubicBezTo>
                <a:cubicBezTo>
                  <a:pt x="2239" y="1376"/>
                  <a:pt x="2196" y="1350"/>
                  <a:pt x="2173" y="1307"/>
                </a:cubicBezTo>
                <a:lnTo>
                  <a:pt x="2161" y="1282"/>
                </a:lnTo>
                <a:lnTo>
                  <a:pt x="1788" y="1285"/>
                </a:lnTo>
                <a:lnTo>
                  <a:pt x="1783" y="1321"/>
                </a:lnTo>
                <a:cubicBezTo>
                  <a:pt x="1772" y="1395"/>
                  <a:pt x="1745" y="1465"/>
                  <a:pt x="1706" y="1527"/>
                </a:cubicBezTo>
                <a:lnTo>
                  <a:pt x="1687" y="1556"/>
                </a:lnTo>
                <a:lnTo>
                  <a:pt x="1940" y="1808"/>
                </a:lnTo>
                <a:lnTo>
                  <a:pt x="1966" y="1799"/>
                </a:lnTo>
                <a:cubicBezTo>
                  <a:pt x="1981" y="1793"/>
                  <a:pt x="1996" y="1791"/>
                  <a:pt x="2010" y="1791"/>
                </a:cubicBezTo>
                <a:cubicBezTo>
                  <a:pt x="2044" y="1791"/>
                  <a:pt x="2076" y="1804"/>
                  <a:pt x="2099" y="1828"/>
                </a:cubicBezTo>
                <a:cubicBezTo>
                  <a:pt x="2149" y="1878"/>
                  <a:pt x="2150" y="1959"/>
                  <a:pt x="2099" y="2008"/>
                </a:cubicBezTo>
                <a:cubicBezTo>
                  <a:pt x="2076" y="2033"/>
                  <a:pt x="2044" y="2046"/>
                  <a:pt x="2010" y="2046"/>
                </a:cubicBezTo>
                <a:cubicBezTo>
                  <a:pt x="1976" y="2046"/>
                  <a:pt x="1944" y="2033"/>
                  <a:pt x="1921" y="2009"/>
                </a:cubicBezTo>
                <a:cubicBezTo>
                  <a:pt x="1886" y="1977"/>
                  <a:pt x="1875" y="1927"/>
                  <a:pt x="1890" y="1881"/>
                </a:cubicBezTo>
                <a:lnTo>
                  <a:pt x="1897" y="1855"/>
                </a:lnTo>
                <a:lnTo>
                  <a:pt x="1648" y="1608"/>
                </a:lnTo>
                <a:lnTo>
                  <a:pt x="1618" y="1637"/>
                </a:lnTo>
                <a:cubicBezTo>
                  <a:pt x="1535" y="1713"/>
                  <a:pt x="1432" y="1762"/>
                  <a:pt x="1322" y="1776"/>
                </a:cubicBezTo>
                <a:lnTo>
                  <a:pt x="1284" y="1782"/>
                </a:lnTo>
                <a:lnTo>
                  <a:pt x="1284" y="2120"/>
                </a:lnTo>
                <a:lnTo>
                  <a:pt x="1307" y="2131"/>
                </a:lnTo>
                <a:cubicBezTo>
                  <a:pt x="1350" y="2155"/>
                  <a:pt x="1377" y="2198"/>
                  <a:pt x="1377" y="2245"/>
                </a:cubicBezTo>
                <a:cubicBezTo>
                  <a:pt x="1377" y="2316"/>
                  <a:pt x="1319" y="2373"/>
                  <a:pt x="1249" y="2373"/>
                </a:cubicBezTo>
                <a:cubicBezTo>
                  <a:pt x="1178" y="2373"/>
                  <a:pt x="1122" y="2315"/>
                  <a:pt x="1122" y="2245"/>
                </a:cubicBezTo>
                <a:cubicBezTo>
                  <a:pt x="1122" y="2197"/>
                  <a:pt x="1149" y="2151"/>
                  <a:pt x="1193" y="2130"/>
                </a:cubicBezTo>
                <a:lnTo>
                  <a:pt x="1219" y="2119"/>
                </a:lnTo>
                <a:lnTo>
                  <a:pt x="1219" y="1783"/>
                </a:lnTo>
                <a:lnTo>
                  <a:pt x="1181" y="1778"/>
                </a:lnTo>
                <a:cubicBezTo>
                  <a:pt x="1068" y="1764"/>
                  <a:pt x="965" y="1716"/>
                  <a:pt x="881" y="1638"/>
                </a:cubicBezTo>
                <a:lnTo>
                  <a:pt x="849" y="1609"/>
                </a:lnTo>
                <a:lnTo>
                  <a:pt x="559" y="1897"/>
                </a:lnTo>
                <a:lnTo>
                  <a:pt x="567" y="1922"/>
                </a:lnTo>
                <a:cubicBezTo>
                  <a:pt x="582" y="1967"/>
                  <a:pt x="571" y="2018"/>
                  <a:pt x="537" y="2050"/>
                </a:cubicBezTo>
                <a:cubicBezTo>
                  <a:pt x="512" y="2074"/>
                  <a:pt x="480" y="2087"/>
                  <a:pt x="447" y="2087"/>
                </a:cubicBezTo>
                <a:cubicBezTo>
                  <a:pt x="414" y="2087"/>
                  <a:pt x="381" y="2074"/>
                  <a:pt x="356" y="2049"/>
                </a:cubicBezTo>
                <a:cubicBezTo>
                  <a:pt x="333" y="2024"/>
                  <a:pt x="319" y="1992"/>
                  <a:pt x="319" y="1959"/>
                </a:cubicBezTo>
                <a:cubicBezTo>
                  <a:pt x="321" y="1925"/>
                  <a:pt x="334" y="1892"/>
                  <a:pt x="358" y="1869"/>
                </a:cubicBezTo>
                <a:cubicBezTo>
                  <a:pt x="381" y="1845"/>
                  <a:pt x="413" y="1832"/>
                  <a:pt x="446" y="1832"/>
                </a:cubicBezTo>
                <a:cubicBezTo>
                  <a:pt x="461" y="1832"/>
                  <a:pt x="475" y="1835"/>
                  <a:pt x="490" y="1840"/>
                </a:cubicBezTo>
                <a:lnTo>
                  <a:pt x="516" y="1849"/>
                </a:lnTo>
                <a:lnTo>
                  <a:pt x="807" y="1561"/>
                </a:lnTo>
                <a:lnTo>
                  <a:pt x="788" y="1530"/>
                </a:lnTo>
                <a:cubicBezTo>
                  <a:pt x="749" y="1467"/>
                  <a:pt x="723" y="1397"/>
                  <a:pt x="711" y="1324"/>
                </a:cubicBezTo>
                <a:lnTo>
                  <a:pt x="706" y="1287"/>
                </a:lnTo>
                <a:lnTo>
                  <a:pt x="339" y="1286"/>
                </a:lnTo>
                <a:lnTo>
                  <a:pt x="328" y="1309"/>
                </a:lnTo>
                <a:cubicBezTo>
                  <a:pt x="305" y="1353"/>
                  <a:pt x="262" y="1379"/>
                  <a:pt x="215" y="1379"/>
                </a:cubicBezTo>
                <a:cubicBezTo>
                  <a:pt x="143" y="1379"/>
                  <a:pt x="86" y="1321"/>
                  <a:pt x="86" y="1251"/>
                </a:cubicBezTo>
                <a:cubicBezTo>
                  <a:pt x="86" y="1180"/>
                  <a:pt x="144" y="1123"/>
                  <a:pt x="215" y="1123"/>
                </a:cubicBezTo>
                <a:cubicBezTo>
                  <a:pt x="263" y="1123"/>
                  <a:pt x="308" y="1151"/>
                  <a:pt x="329" y="1196"/>
                </a:cubicBezTo>
                <a:lnTo>
                  <a:pt x="341" y="1221"/>
                </a:lnTo>
                <a:lnTo>
                  <a:pt x="702" y="1222"/>
                </a:lnTo>
                <a:lnTo>
                  <a:pt x="707" y="1182"/>
                </a:lnTo>
                <a:cubicBezTo>
                  <a:pt x="715" y="1106"/>
                  <a:pt x="738" y="1032"/>
                  <a:pt x="779" y="963"/>
                </a:cubicBezTo>
                <a:lnTo>
                  <a:pt x="796" y="934"/>
                </a:lnTo>
                <a:lnTo>
                  <a:pt x="511" y="650"/>
                </a:lnTo>
                <a:lnTo>
                  <a:pt x="484" y="660"/>
                </a:lnTo>
                <a:cubicBezTo>
                  <a:pt x="470" y="665"/>
                  <a:pt x="456" y="668"/>
                  <a:pt x="441" y="668"/>
                </a:cubicBezTo>
                <a:cubicBezTo>
                  <a:pt x="408" y="668"/>
                  <a:pt x="376" y="655"/>
                  <a:pt x="353" y="632"/>
                </a:cubicBezTo>
                <a:cubicBezTo>
                  <a:pt x="328" y="607"/>
                  <a:pt x="314" y="576"/>
                  <a:pt x="314" y="542"/>
                </a:cubicBezTo>
                <a:cubicBezTo>
                  <a:pt x="314" y="507"/>
                  <a:pt x="328" y="475"/>
                  <a:pt x="351" y="450"/>
                </a:cubicBezTo>
                <a:cubicBezTo>
                  <a:pt x="375" y="426"/>
                  <a:pt x="407" y="412"/>
                  <a:pt x="440" y="412"/>
                </a:cubicBezTo>
                <a:cubicBezTo>
                  <a:pt x="475" y="412"/>
                  <a:pt x="507" y="426"/>
                  <a:pt x="530" y="449"/>
                </a:cubicBezTo>
                <a:cubicBezTo>
                  <a:pt x="565" y="482"/>
                  <a:pt x="576" y="532"/>
                  <a:pt x="561" y="579"/>
                </a:cubicBezTo>
                <a:lnTo>
                  <a:pt x="554" y="603"/>
                </a:lnTo>
                <a:lnTo>
                  <a:pt x="833" y="881"/>
                </a:lnTo>
                <a:lnTo>
                  <a:pt x="865" y="851"/>
                </a:lnTo>
                <a:cubicBezTo>
                  <a:pt x="938" y="777"/>
                  <a:pt x="1032" y="727"/>
                  <a:pt x="1133" y="706"/>
                </a:cubicBezTo>
                <a:lnTo>
                  <a:pt x="1169" y="698"/>
                </a:lnTo>
                <a:lnTo>
                  <a:pt x="1169" y="339"/>
                </a:lnTo>
                <a:lnTo>
                  <a:pt x="1145" y="327"/>
                </a:lnTo>
                <a:cubicBezTo>
                  <a:pt x="1102" y="305"/>
                  <a:pt x="1075" y="261"/>
                  <a:pt x="1075" y="213"/>
                </a:cubicBezTo>
                <a:cubicBezTo>
                  <a:pt x="1075" y="143"/>
                  <a:pt x="1133" y="86"/>
                  <a:pt x="1203" y="86"/>
                </a:cubicBezTo>
                <a:close/>
                <a:moveTo>
                  <a:pt x="1208" y="1"/>
                </a:moveTo>
                <a:cubicBezTo>
                  <a:pt x="1088" y="1"/>
                  <a:pt x="992" y="97"/>
                  <a:pt x="992" y="216"/>
                </a:cubicBezTo>
                <a:cubicBezTo>
                  <a:pt x="992" y="287"/>
                  <a:pt x="1028" y="353"/>
                  <a:pt x="1086" y="392"/>
                </a:cubicBezTo>
                <a:lnTo>
                  <a:pt x="1086" y="629"/>
                </a:lnTo>
                <a:cubicBezTo>
                  <a:pt x="995" y="655"/>
                  <a:pt x="911" y="698"/>
                  <a:pt x="839" y="760"/>
                </a:cubicBezTo>
                <a:lnTo>
                  <a:pt x="658" y="578"/>
                </a:lnTo>
                <a:cubicBezTo>
                  <a:pt x="671" y="508"/>
                  <a:pt x="649" y="438"/>
                  <a:pt x="599" y="387"/>
                </a:cubicBezTo>
                <a:cubicBezTo>
                  <a:pt x="558" y="346"/>
                  <a:pt x="504" y="324"/>
                  <a:pt x="448" y="324"/>
                </a:cubicBezTo>
                <a:lnTo>
                  <a:pt x="447" y="324"/>
                </a:lnTo>
                <a:cubicBezTo>
                  <a:pt x="390" y="324"/>
                  <a:pt x="336" y="346"/>
                  <a:pt x="295" y="387"/>
                </a:cubicBezTo>
                <a:cubicBezTo>
                  <a:pt x="254" y="428"/>
                  <a:pt x="232" y="482"/>
                  <a:pt x="232" y="540"/>
                </a:cubicBezTo>
                <a:cubicBezTo>
                  <a:pt x="232" y="597"/>
                  <a:pt x="254" y="650"/>
                  <a:pt x="295" y="692"/>
                </a:cubicBezTo>
                <a:cubicBezTo>
                  <a:pt x="336" y="733"/>
                  <a:pt x="390" y="755"/>
                  <a:pt x="445" y="755"/>
                </a:cubicBezTo>
                <a:cubicBezTo>
                  <a:pt x="460" y="755"/>
                  <a:pt x="475" y="753"/>
                  <a:pt x="491" y="749"/>
                </a:cubicBezTo>
                <a:lnTo>
                  <a:pt x="691" y="949"/>
                </a:lnTo>
                <a:cubicBezTo>
                  <a:pt x="659" y="1008"/>
                  <a:pt x="638" y="1070"/>
                  <a:pt x="628" y="1134"/>
                </a:cubicBezTo>
                <a:lnTo>
                  <a:pt x="397" y="1133"/>
                </a:lnTo>
                <a:cubicBezTo>
                  <a:pt x="358" y="1072"/>
                  <a:pt x="292" y="1035"/>
                  <a:pt x="218" y="1035"/>
                </a:cubicBezTo>
                <a:lnTo>
                  <a:pt x="217" y="1035"/>
                </a:lnTo>
                <a:cubicBezTo>
                  <a:pt x="99" y="1035"/>
                  <a:pt x="1" y="1131"/>
                  <a:pt x="1" y="1250"/>
                </a:cubicBezTo>
                <a:cubicBezTo>
                  <a:pt x="1" y="1368"/>
                  <a:pt x="97" y="1466"/>
                  <a:pt x="216" y="1466"/>
                </a:cubicBezTo>
                <a:cubicBezTo>
                  <a:pt x="286" y="1466"/>
                  <a:pt x="353" y="1430"/>
                  <a:pt x="392" y="1372"/>
                </a:cubicBezTo>
                <a:lnTo>
                  <a:pt x="633" y="1373"/>
                </a:lnTo>
                <a:cubicBezTo>
                  <a:pt x="646" y="1434"/>
                  <a:pt x="667" y="1492"/>
                  <a:pt x="697" y="1546"/>
                </a:cubicBezTo>
                <a:lnTo>
                  <a:pt x="495" y="1748"/>
                </a:lnTo>
                <a:cubicBezTo>
                  <a:pt x="480" y="1745"/>
                  <a:pt x="465" y="1743"/>
                  <a:pt x="450" y="1743"/>
                </a:cubicBezTo>
                <a:cubicBezTo>
                  <a:pt x="394" y="1743"/>
                  <a:pt x="340" y="1765"/>
                  <a:pt x="298" y="1805"/>
                </a:cubicBezTo>
                <a:cubicBezTo>
                  <a:pt x="258" y="1845"/>
                  <a:pt x="236" y="1899"/>
                  <a:pt x="236" y="1957"/>
                </a:cubicBezTo>
                <a:cubicBezTo>
                  <a:pt x="236" y="2015"/>
                  <a:pt x="258" y="2068"/>
                  <a:pt x="298" y="2109"/>
                </a:cubicBezTo>
                <a:cubicBezTo>
                  <a:pt x="340" y="2152"/>
                  <a:pt x="396" y="2174"/>
                  <a:pt x="452" y="2174"/>
                </a:cubicBezTo>
                <a:cubicBezTo>
                  <a:pt x="506" y="2174"/>
                  <a:pt x="561" y="2153"/>
                  <a:pt x="602" y="2111"/>
                </a:cubicBezTo>
                <a:cubicBezTo>
                  <a:pt x="653" y="2061"/>
                  <a:pt x="675" y="1990"/>
                  <a:pt x="662" y="1920"/>
                </a:cubicBezTo>
                <a:lnTo>
                  <a:pt x="853" y="1730"/>
                </a:lnTo>
                <a:cubicBezTo>
                  <a:pt x="933" y="1796"/>
                  <a:pt x="1028" y="1840"/>
                  <a:pt x="1131" y="1860"/>
                </a:cubicBezTo>
                <a:lnTo>
                  <a:pt x="1131" y="2066"/>
                </a:lnTo>
                <a:cubicBezTo>
                  <a:pt x="1070" y="2106"/>
                  <a:pt x="1033" y="2171"/>
                  <a:pt x="1033" y="2245"/>
                </a:cubicBezTo>
                <a:cubicBezTo>
                  <a:pt x="1033" y="2365"/>
                  <a:pt x="1131" y="2461"/>
                  <a:pt x="1249" y="2461"/>
                </a:cubicBezTo>
                <a:cubicBezTo>
                  <a:pt x="1368" y="2461"/>
                  <a:pt x="1464" y="2364"/>
                  <a:pt x="1468" y="2242"/>
                </a:cubicBezTo>
                <a:cubicBezTo>
                  <a:pt x="1468" y="2171"/>
                  <a:pt x="1432" y="2105"/>
                  <a:pt x="1375" y="2066"/>
                </a:cubicBezTo>
                <a:lnTo>
                  <a:pt x="1375" y="1855"/>
                </a:lnTo>
                <a:cubicBezTo>
                  <a:pt x="1475" y="1835"/>
                  <a:pt x="1568" y="1792"/>
                  <a:pt x="1648" y="1728"/>
                </a:cubicBezTo>
                <a:lnTo>
                  <a:pt x="1802" y="1881"/>
                </a:lnTo>
                <a:cubicBezTo>
                  <a:pt x="1790" y="1950"/>
                  <a:pt x="1812" y="2022"/>
                  <a:pt x="1861" y="2071"/>
                </a:cubicBezTo>
                <a:cubicBezTo>
                  <a:pt x="1902" y="2112"/>
                  <a:pt x="1956" y="2135"/>
                  <a:pt x="2013" y="2135"/>
                </a:cubicBezTo>
                <a:lnTo>
                  <a:pt x="2014" y="2135"/>
                </a:lnTo>
                <a:cubicBezTo>
                  <a:pt x="2071" y="2135"/>
                  <a:pt x="2124" y="2112"/>
                  <a:pt x="2166" y="2071"/>
                </a:cubicBezTo>
                <a:cubicBezTo>
                  <a:pt x="2249" y="1988"/>
                  <a:pt x="2249" y="1851"/>
                  <a:pt x="2165" y="1767"/>
                </a:cubicBezTo>
                <a:cubicBezTo>
                  <a:pt x="2123" y="1726"/>
                  <a:pt x="2070" y="1704"/>
                  <a:pt x="2015" y="1704"/>
                </a:cubicBezTo>
                <a:cubicBezTo>
                  <a:pt x="1999" y="1704"/>
                  <a:pt x="1984" y="1706"/>
                  <a:pt x="1969" y="1709"/>
                </a:cubicBezTo>
                <a:lnTo>
                  <a:pt x="1802" y="1545"/>
                </a:lnTo>
                <a:cubicBezTo>
                  <a:pt x="1833" y="1491"/>
                  <a:pt x="1854" y="1434"/>
                  <a:pt x="1866" y="1374"/>
                </a:cubicBezTo>
                <a:lnTo>
                  <a:pt x="2114" y="1372"/>
                </a:lnTo>
                <a:cubicBezTo>
                  <a:pt x="2154" y="1430"/>
                  <a:pt x="2219" y="1466"/>
                  <a:pt x="2291" y="1466"/>
                </a:cubicBezTo>
                <a:cubicBezTo>
                  <a:pt x="2409" y="1466"/>
                  <a:pt x="2506" y="1369"/>
                  <a:pt x="2506" y="1250"/>
                </a:cubicBezTo>
                <a:cubicBezTo>
                  <a:pt x="2506" y="1192"/>
                  <a:pt x="2483" y="1138"/>
                  <a:pt x="2443" y="1097"/>
                </a:cubicBezTo>
                <a:cubicBezTo>
                  <a:pt x="2401" y="1056"/>
                  <a:pt x="2348" y="1034"/>
                  <a:pt x="2291" y="1034"/>
                </a:cubicBezTo>
                <a:lnTo>
                  <a:pt x="2290" y="1034"/>
                </a:lnTo>
                <a:cubicBezTo>
                  <a:pt x="2216" y="1034"/>
                  <a:pt x="2150" y="1071"/>
                  <a:pt x="2111" y="1131"/>
                </a:cubicBezTo>
                <a:lnTo>
                  <a:pt x="1874" y="1133"/>
                </a:lnTo>
                <a:cubicBezTo>
                  <a:pt x="1859" y="1049"/>
                  <a:pt x="1827" y="966"/>
                  <a:pt x="1780" y="894"/>
                </a:cubicBezTo>
                <a:lnTo>
                  <a:pt x="1964" y="712"/>
                </a:lnTo>
                <a:cubicBezTo>
                  <a:pt x="1979" y="715"/>
                  <a:pt x="1995" y="717"/>
                  <a:pt x="2010" y="717"/>
                </a:cubicBezTo>
                <a:cubicBezTo>
                  <a:pt x="2065" y="717"/>
                  <a:pt x="2119" y="694"/>
                  <a:pt x="2160" y="654"/>
                </a:cubicBezTo>
                <a:cubicBezTo>
                  <a:pt x="2201" y="614"/>
                  <a:pt x="2223" y="560"/>
                  <a:pt x="2223" y="502"/>
                </a:cubicBezTo>
                <a:cubicBezTo>
                  <a:pt x="2223" y="444"/>
                  <a:pt x="2201" y="390"/>
                  <a:pt x="2160" y="349"/>
                </a:cubicBezTo>
                <a:cubicBezTo>
                  <a:pt x="2120" y="308"/>
                  <a:pt x="2067" y="286"/>
                  <a:pt x="2009" y="286"/>
                </a:cubicBezTo>
                <a:lnTo>
                  <a:pt x="2008" y="286"/>
                </a:lnTo>
                <a:cubicBezTo>
                  <a:pt x="1951" y="286"/>
                  <a:pt x="1897" y="308"/>
                  <a:pt x="1856" y="349"/>
                </a:cubicBezTo>
                <a:cubicBezTo>
                  <a:pt x="1806" y="400"/>
                  <a:pt x="1783" y="470"/>
                  <a:pt x="1797" y="540"/>
                </a:cubicBezTo>
                <a:lnTo>
                  <a:pt x="1614" y="722"/>
                </a:lnTo>
                <a:cubicBezTo>
                  <a:pt x="1528" y="663"/>
                  <a:pt x="1430" y="624"/>
                  <a:pt x="1327" y="613"/>
                </a:cubicBezTo>
                <a:lnTo>
                  <a:pt x="1327" y="396"/>
                </a:lnTo>
                <a:cubicBezTo>
                  <a:pt x="1387" y="356"/>
                  <a:pt x="1424" y="290"/>
                  <a:pt x="1424" y="216"/>
                </a:cubicBezTo>
                <a:cubicBezTo>
                  <a:pt x="1424" y="96"/>
                  <a:pt x="1327" y="1"/>
                  <a:pt x="1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34"/>
          <p:cNvGrpSpPr/>
          <p:nvPr/>
        </p:nvGrpSpPr>
        <p:grpSpPr>
          <a:xfrm>
            <a:off x="787296" y="4489938"/>
            <a:ext cx="256087" cy="227113"/>
            <a:chOff x="10339921" y="2450113"/>
            <a:chExt cx="256087" cy="227113"/>
          </a:xfrm>
        </p:grpSpPr>
        <p:sp>
          <p:nvSpPr>
            <p:cNvPr id="479" name="Google Shape;479;p34"/>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4"/>
          <p:cNvSpPr/>
          <p:nvPr/>
        </p:nvSpPr>
        <p:spPr>
          <a:xfrm>
            <a:off x="1938235" y="4770831"/>
            <a:ext cx="113655" cy="113200"/>
          </a:xfrm>
          <a:custGeom>
            <a:avLst/>
            <a:gdLst/>
            <a:ahLst/>
            <a:cxnLst/>
            <a:rect l="l" t="t" r="r" b="b"/>
            <a:pathLst>
              <a:path w="498" h="496" extrusionOk="0">
                <a:moveTo>
                  <a:pt x="248" y="52"/>
                </a:moveTo>
                <a:cubicBezTo>
                  <a:pt x="357" y="52"/>
                  <a:pt x="446" y="140"/>
                  <a:pt x="445" y="248"/>
                </a:cubicBezTo>
                <a:cubicBezTo>
                  <a:pt x="445" y="356"/>
                  <a:pt x="356" y="445"/>
                  <a:pt x="248" y="445"/>
                </a:cubicBezTo>
                <a:cubicBezTo>
                  <a:pt x="140" y="445"/>
                  <a:pt x="52" y="356"/>
                  <a:pt x="52" y="248"/>
                </a:cubicBezTo>
                <a:cubicBezTo>
                  <a:pt x="52" y="140"/>
                  <a:pt x="140" y="52"/>
                  <a:pt x="248" y="52"/>
                </a:cubicBezTo>
                <a:close/>
                <a:moveTo>
                  <a:pt x="248" y="0"/>
                </a:moveTo>
                <a:cubicBezTo>
                  <a:pt x="111" y="0"/>
                  <a:pt x="0" y="111"/>
                  <a:pt x="0" y="248"/>
                </a:cubicBezTo>
                <a:cubicBezTo>
                  <a:pt x="0" y="384"/>
                  <a:pt x="111" y="495"/>
                  <a:pt x="248" y="495"/>
                </a:cubicBezTo>
                <a:cubicBezTo>
                  <a:pt x="385" y="495"/>
                  <a:pt x="497" y="383"/>
                  <a:pt x="495" y="248"/>
                </a:cubicBezTo>
                <a:cubicBezTo>
                  <a:pt x="495" y="111"/>
                  <a:pt x="385"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8451257" y="723972"/>
            <a:ext cx="60707" cy="60251"/>
          </a:xfrm>
          <a:custGeom>
            <a:avLst/>
            <a:gdLst/>
            <a:ahLst/>
            <a:cxnLst/>
            <a:rect l="l" t="t" r="r" b="b"/>
            <a:pathLst>
              <a:path w="266" h="264" extrusionOk="0">
                <a:moveTo>
                  <a:pt x="133" y="52"/>
                </a:moveTo>
                <a:cubicBezTo>
                  <a:pt x="177" y="52"/>
                  <a:pt x="214" y="86"/>
                  <a:pt x="213" y="132"/>
                </a:cubicBezTo>
                <a:cubicBezTo>
                  <a:pt x="213" y="175"/>
                  <a:pt x="176" y="212"/>
                  <a:pt x="133" y="212"/>
                </a:cubicBezTo>
                <a:cubicBezTo>
                  <a:pt x="89" y="212"/>
                  <a:pt x="53" y="177"/>
                  <a:pt x="53" y="132"/>
                </a:cubicBezTo>
                <a:cubicBezTo>
                  <a:pt x="53" y="89"/>
                  <a:pt x="87" y="52"/>
                  <a:pt x="133" y="52"/>
                </a:cubicBezTo>
                <a:close/>
                <a:moveTo>
                  <a:pt x="133" y="0"/>
                </a:moveTo>
                <a:cubicBezTo>
                  <a:pt x="60" y="0"/>
                  <a:pt x="1" y="59"/>
                  <a:pt x="1" y="132"/>
                </a:cubicBezTo>
                <a:cubicBezTo>
                  <a:pt x="1" y="204"/>
                  <a:pt x="60" y="263"/>
                  <a:pt x="133" y="263"/>
                </a:cubicBezTo>
                <a:cubicBezTo>
                  <a:pt x="206" y="263"/>
                  <a:pt x="265" y="204"/>
                  <a:pt x="264" y="132"/>
                </a:cubicBezTo>
                <a:cubicBezTo>
                  <a:pt x="264" y="59"/>
                  <a:pt x="205"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7663272" y="338677"/>
            <a:ext cx="205328" cy="201321"/>
          </a:xfrm>
          <a:custGeom>
            <a:avLst/>
            <a:gdLst/>
            <a:ahLst/>
            <a:cxnLst/>
            <a:rect l="l" t="t" r="r" b="b"/>
            <a:pathLst>
              <a:path w="1486" h="1457" extrusionOk="0">
                <a:moveTo>
                  <a:pt x="716" y="1"/>
                </a:moveTo>
                <a:cubicBezTo>
                  <a:pt x="658" y="1"/>
                  <a:pt x="611" y="48"/>
                  <a:pt x="611" y="106"/>
                </a:cubicBezTo>
                <a:cubicBezTo>
                  <a:pt x="611" y="147"/>
                  <a:pt x="634" y="183"/>
                  <a:pt x="669" y="200"/>
                </a:cubicBezTo>
                <a:lnTo>
                  <a:pt x="669" y="382"/>
                </a:lnTo>
                <a:cubicBezTo>
                  <a:pt x="600" y="396"/>
                  <a:pt x="538" y="431"/>
                  <a:pt x="490" y="478"/>
                </a:cubicBezTo>
                <a:lnTo>
                  <a:pt x="349" y="338"/>
                </a:lnTo>
                <a:cubicBezTo>
                  <a:pt x="360" y="301"/>
                  <a:pt x="351" y="261"/>
                  <a:pt x="323" y="232"/>
                </a:cubicBezTo>
                <a:cubicBezTo>
                  <a:pt x="303" y="211"/>
                  <a:pt x="276" y="201"/>
                  <a:pt x="249" y="201"/>
                </a:cubicBezTo>
                <a:cubicBezTo>
                  <a:pt x="222" y="201"/>
                  <a:pt x="195" y="211"/>
                  <a:pt x="175" y="232"/>
                </a:cubicBezTo>
                <a:cubicBezTo>
                  <a:pt x="134" y="273"/>
                  <a:pt x="134" y="340"/>
                  <a:pt x="175" y="380"/>
                </a:cubicBezTo>
                <a:cubicBezTo>
                  <a:pt x="195" y="400"/>
                  <a:pt x="222" y="410"/>
                  <a:pt x="249" y="410"/>
                </a:cubicBezTo>
                <a:cubicBezTo>
                  <a:pt x="261" y="410"/>
                  <a:pt x="273" y="408"/>
                  <a:pt x="284" y="404"/>
                </a:cubicBezTo>
                <a:lnTo>
                  <a:pt x="432" y="552"/>
                </a:lnTo>
                <a:cubicBezTo>
                  <a:pt x="405" y="595"/>
                  <a:pt x="389" y="643"/>
                  <a:pt x="382" y="696"/>
                </a:cubicBezTo>
                <a:lnTo>
                  <a:pt x="201" y="696"/>
                </a:lnTo>
                <a:cubicBezTo>
                  <a:pt x="184" y="661"/>
                  <a:pt x="148" y="636"/>
                  <a:pt x="106" y="636"/>
                </a:cubicBezTo>
                <a:cubicBezTo>
                  <a:pt x="48" y="636"/>
                  <a:pt x="1" y="682"/>
                  <a:pt x="1" y="741"/>
                </a:cubicBezTo>
                <a:cubicBezTo>
                  <a:pt x="1" y="799"/>
                  <a:pt x="47" y="847"/>
                  <a:pt x="106" y="847"/>
                </a:cubicBezTo>
                <a:cubicBezTo>
                  <a:pt x="147" y="847"/>
                  <a:pt x="182" y="822"/>
                  <a:pt x="200" y="790"/>
                </a:cubicBezTo>
                <a:lnTo>
                  <a:pt x="385" y="790"/>
                </a:lnTo>
                <a:cubicBezTo>
                  <a:pt x="393" y="840"/>
                  <a:pt x="411" y="886"/>
                  <a:pt x="437" y="927"/>
                </a:cubicBezTo>
                <a:lnTo>
                  <a:pt x="285" y="1077"/>
                </a:lnTo>
                <a:cubicBezTo>
                  <a:pt x="274" y="1073"/>
                  <a:pt x="262" y="1071"/>
                  <a:pt x="250" y="1071"/>
                </a:cubicBezTo>
                <a:cubicBezTo>
                  <a:pt x="223" y="1071"/>
                  <a:pt x="197" y="1081"/>
                  <a:pt x="176" y="1101"/>
                </a:cubicBezTo>
                <a:cubicBezTo>
                  <a:pt x="135" y="1142"/>
                  <a:pt x="135" y="1209"/>
                  <a:pt x="176" y="1249"/>
                </a:cubicBezTo>
                <a:cubicBezTo>
                  <a:pt x="196" y="1270"/>
                  <a:pt x="223" y="1280"/>
                  <a:pt x="250" y="1280"/>
                </a:cubicBezTo>
                <a:cubicBezTo>
                  <a:pt x="277" y="1280"/>
                  <a:pt x="304" y="1270"/>
                  <a:pt x="324" y="1249"/>
                </a:cubicBezTo>
                <a:cubicBezTo>
                  <a:pt x="354" y="1221"/>
                  <a:pt x="361" y="1180"/>
                  <a:pt x="350" y="1143"/>
                </a:cubicBezTo>
                <a:lnTo>
                  <a:pt x="496" y="998"/>
                </a:lnTo>
                <a:cubicBezTo>
                  <a:pt x="550" y="1048"/>
                  <a:pt x="618" y="1081"/>
                  <a:pt x="695" y="1090"/>
                </a:cubicBezTo>
                <a:lnTo>
                  <a:pt x="695" y="1256"/>
                </a:lnTo>
                <a:cubicBezTo>
                  <a:pt x="659" y="1273"/>
                  <a:pt x="635" y="1309"/>
                  <a:pt x="635" y="1351"/>
                </a:cubicBezTo>
                <a:cubicBezTo>
                  <a:pt x="635" y="1409"/>
                  <a:pt x="682" y="1457"/>
                  <a:pt x="740" y="1457"/>
                </a:cubicBezTo>
                <a:cubicBezTo>
                  <a:pt x="798" y="1457"/>
                  <a:pt x="846" y="1409"/>
                  <a:pt x="846" y="1351"/>
                </a:cubicBezTo>
                <a:cubicBezTo>
                  <a:pt x="846" y="1310"/>
                  <a:pt x="823" y="1274"/>
                  <a:pt x="788" y="1258"/>
                </a:cubicBezTo>
                <a:lnTo>
                  <a:pt x="788" y="1090"/>
                </a:lnTo>
                <a:cubicBezTo>
                  <a:pt x="864" y="1079"/>
                  <a:pt x="932" y="1047"/>
                  <a:pt x="985" y="998"/>
                </a:cubicBezTo>
                <a:lnTo>
                  <a:pt x="1107" y="1121"/>
                </a:lnTo>
                <a:cubicBezTo>
                  <a:pt x="1095" y="1157"/>
                  <a:pt x="1104" y="1199"/>
                  <a:pt x="1132" y="1227"/>
                </a:cubicBezTo>
                <a:cubicBezTo>
                  <a:pt x="1152" y="1247"/>
                  <a:pt x="1179" y="1258"/>
                  <a:pt x="1206" y="1258"/>
                </a:cubicBezTo>
                <a:cubicBezTo>
                  <a:pt x="1233" y="1258"/>
                  <a:pt x="1260" y="1247"/>
                  <a:pt x="1281" y="1227"/>
                </a:cubicBezTo>
                <a:cubicBezTo>
                  <a:pt x="1322" y="1186"/>
                  <a:pt x="1322" y="1120"/>
                  <a:pt x="1281" y="1078"/>
                </a:cubicBezTo>
                <a:cubicBezTo>
                  <a:pt x="1260" y="1058"/>
                  <a:pt x="1234" y="1048"/>
                  <a:pt x="1207" y="1048"/>
                </a:cubicBezTo>
                <a:cubicBezTo>
                  <a:pt x="1195" y="1048"/>
                  <a:pt x="1183" y="1050"/>
                  <a:pt x="1171" y="1054"/>
                </a:cubicBezTo>
                <a:lnTo>
                  <a:pt x="1044" y="927"/>
                </a:lnTo>
                <a:cubicBezTo>
                  <a:pt x="1070" y="886"/>
                  <a:pt x="1087" y="840"/>
                  <a:pt x="1095" y="791"/>
                </a:cubicBezTo>
                <a:lnTo>
                  <a:pt x="1285" y="791"/>
                </a:lnTo>
                <a:cubicBezTo>
                  <a:pt x="1302" y="826"/>
                  <a:pt x="1338" y="848"/>
                  <a:pt x="1378" y="848"/>
                </a:cubicBezTo>
                <a:cubicBezTo>
                  <a:pt x="1436" y="848"/>
                  <a:pt x="1483" y="800"/>
                  <a:pt x="1483" y="742"/>
                </a:cubicBezTo>
                <a:cubicBezTo>
                  <a:pt x="1485" y="683"/>
                  <a:pt x="1438" y="636"/>
                  <a:pt x="1380" y="636"/>
                </a:cubicBezTo>
                <a:cubicBezTo>
                  <a:pt x="1338" y="636"/>
                  <a:pt x="1302" y="661"/>
                  <a:pt x="1285" y="696"/>
                </a:cubicBezTo>
                <a:lnTo>
                  <a:pt x="1101" y="696"/>
                </a:lnTo>
                <a:cubicBezTo>
                  <a:pt x="1094" y="631"/>
                  <a:pt x="1069" y="570"/>
                  <a:pt x="1032" y="520"/>
                </a:cubicBezTo>
                <a:lnTo>
                  <a:pt x="1171" y="380"/>
                </a:lnTo>
                <a:cubicBezTo>
                  <a:pt x="1183" y="384"/>
                  <a:pt x="1195" y="387"/>
                  <a:pt x="1207" y="387"/>
                </a:cubicBezTo>
                <a:cubicBezTo>
                  <a:pt x="1233" y="387"/>
                  <a:pt x="1260" y="376"/>
                  <a:pt x="1281" y="357"/>
                </a:cubicBezTo>
                <a:cubicBezTo>
                  <a:pt x="1322" y="316"/>
                  <a:pt x="1322" y="248"/>
                  <a:pt x="1281" y="208"/>
                </a:cubicBezTo>
                <a:cubicBezTo>
                  <a:pt x="1260" y="188"/>
                  <a:pt x="1233" y="178"/>
                  <a:pt x="1206" y="178"/>
                </a:cubicBezTo>
                <a:cubicBezTo>
                  <a:pt x="1179" y="178"/>
                  <a:pt x="1152" y="188"/>
                  <a:pt x="1132" y="208"/>
                </a:cubicBezTo>
                <a:cubicBezTo>
                  <a:pt x="1103" y="237"/>
                  <a:pt x="1095" y="278"/>
                  <a:pt x="1107" y="315"/>
                </a:cubicBezTo>
                <a:lnTo>
                  <a:pt x="968" y="453"/>
                </a:lnTo>
                <a:cubicBezTo>
                  <a:pt x="911" y="406"/>
                  <a:pt x="839" y="379"/>
                  <a:pt x="761" y="375"/>
                </a:cubicBezTo>
                <a:lnTo>
                  <a:pt x="761" y="201"/>
                </a:lnTo>
                <a:cubicBezTo>
                  <a:pt x="797" y="184"/>
                  <a:pt x="822" y="148"/>
                  <a:pt x="822" y="106"/>
                </a:cubicBezTo>
                <a:cubicBezTo>
                  <a:pt x="822" y="48"/>
                  <a:pt x="77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egnaposto data 1">
            <a:extLst>
              <a:ext uri="{FF2B5EF4-FFF2-40B4-BE49-F238E27FC236}">
                <a16:creationId xmlns:a16="http://schemas.microsoft.com/office/drawing/2014/main" id="{EAA64ED9-F708-7559-DC34-363F7105B53D}"/>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6C824869-B479-2F7C-A84D-49969BE4CFC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CA196D7A-FCD1-12D2-3B2F-6F7DB9EE7482}"/>
              </a:ext>
            </a:extLst>
          </p:cNvPr>
          <p:cNvSpPr>
            <a:spLocks noGrp="1"/>
          </p:cNvSpPr>
          <p:nvPr>
            <p:ph type="sldNum" sz="quarter" idx="12"/>
          </p:nvPr>
        </p:nvSpPr>
        <p:spPr/>
        <p:txBody>
          <a:bodyPr/>
          <a:lstStyle/>
          <a:p>
            <a:fld id="{648C1812-8ECC-4A8D-9A1D-6B198784C036}" type="slidenum">
              <a:rPr lang="en-US" smtClean="0"/>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484"/>
        <p:cNvGrpSpPr/>
        <p:nvPr/>
      </p:nvGrpSpPr>
      <p:grpSpPr>
        <a:xfrm>
          <a:off x="0" y="0"/>
          <a:ext cx="0" cy="0"/>
          <a:chOff x="0" y="0"/>
          <a:chExt cx="0" cy="0"/>
        </a:xfrm>
      </p:grpSpPr>
      <p:sp>
        <p:nvSpPr>
          <p:cNvPr id="485" name="Google Shape;485;p3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86" name="Google Shape;486;p35"/>
          <p:cNvSpPr txBox="1">
            <a:spLocks noGrp="1"/>
          </p:cNvSpPr>
          <p:nvPr>
            <p:ph type="title" idx="2"/>
          </p:nvPr>
        </p:nvSpPr>
        <p:spPr>
          <a:xfrm>
            <a:off x="2003547" y="1676788"/>
            <a:ext cx="21414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7" name="Google Shape;487;p35"/>
          <p:cNvSpPr txBox="1">
            <a:spLocks noGrp="1"/>
          </p:cNvSpPr>
          <p:nvPr>
            <p:ph type="subTitle" idx="1"/>
          </p:nvPr>
        </p:nvSpPr>
        <p:spPr>
          <a:xfrm>
            <a:off x="2003556" y="2123613"/>
            <a:ext cx="21414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88" name="Google Shape;488;p35"/>
          <p:cNvSpPr txBox="1">
            <a:spLocks noGrp="1"/>
          </p:cNvSpPr>
          <p:nvPr>
            <p:ph type="title" idx="3"/>
          </p:nvPr>
        </p:nvSpPr>
        <p:spPr>
          <a:xfrm>
            <a:off x="5524760" y="1676788"/>
            <a:ext cx="21414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9" name="Google Shape;489;p35"/>
          <p:cNvSpPr txBox="1">
            <a:spLocks noGrp="1"/>
          </p:cNvSpPr>
          <p:nvPr>
            <p:ph type="subTitle" idx="4"/>
          </p:nvPr>
        </p:nvSpPr>
        <p:spPr>
          <a:xfrm>
            <a:off x="5524767" y="2123613"/>
            <a:ext cx="21414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0" name="Google Shape;490;p35"/>
          <p:cNvSpPr txBox="1">
            <a:spLocks noGrp="1"/>
          </p:cNvSpPr>
          <p:nvPr>
            <p:ph type="title" idx="5"/>
          </p:nvPr>
        </p:nvSpPr>
        <p:spPr>
          <a:xfrm>
            <a:off x="2005175" y="3426388"/>
            <a:ext cx="21414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1" name="Google Shape;491;p35"/>
          <p:cNvSpPr txBox="1">
            <a:spLocks noGrp="1"/>
          </p:cNvSpPr>
          <p:nvPr>
            <p:ph type="subTitle" idx="6"/>
          </p:nvPr>
        </p:nvSpPr>
        <p:spPr>
          <a:xfrm>
            <a:off x="2005184" y="3873213"/>
            <a:ext cx="21414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2" name="Google Shape;492;p35"/>
          <p:cNvSpPr txBox="1">
            <a:spLocks noGrp="1"/>
          </p:cNvSpPr>
          <p:nvPr>
            <p:ph type="title" idx="7"/>
          </p:nvPr>
        </p:nvSpPr>
        <p:spPr>
          <a:xfrm>
            <a:off x="5526388" y="3426388"/>
            <a:ext cx="2141400" cy="527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93" name="Google Shape;493;p35"/>
          <p:cNvSpPr txBox="1">
            <a:spLocks noGrp="1"/>
          </p:cNvSpPr>
          <p:nvPr>
            <p:ph type="subTitle" idx="8"/>
          </p:nvPr>
        </p:nvSpPr>
        <p:spPr>
          <a:xfrm>
            <a:off x="5526395" y="3873213"/>
            <a:ext cx="2141400" cy="564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94" name="Google Shape;494;p35"/>
          <p:cNvSpPr/>
          <p:nvPr/>
        </p:nvSpPr>
        <p:spPr>
          <a:xfrm>
            <a:off x="620465" y="4200279"/>
            <a:ext cx="99536" cy="99538"/>
          </a:xfrm>
          <a:custGeom>
            <a:avLst/>
            <a:gdLst/>
            <a:ahLst/>
            <a:cxnLst/>
            <a:rect l="l" t="t" r="r" b="b"/>
            <a:pathLst>
              <a:path w="296" h="296" extrusionOk="0">
                <a:moveTo>
                  <a:pt x="148" y="50"/>
                </a:moveTo>
                <a:cubicBezTo>
                  <a:pt x="202" y="50"/>
                  <a:pt x="244" y="93"/>
                  <a:pt x="244" y="146"/>
                </a:cubicBezTo>
                <a:cubicBezTo>
                  <a:pt x="244" y="199"/>
                  <a:pt x="201" y="243"/>
                  <a:pt x="148" y="243"/>
                </a:cubicBezTo>
                <a:cubicBezTo>
                  <a:pt x="95" y="243"/>
                  <a:pt x="52" y="199"/>
                  <a:pt x="52" y="146"/>
                </a:cubicBezTo>
                <a:cubicBezTo>
                  <a:pt x="52" y="93"/>
                  <a:pt x="95" y="50"/>
                  <a:pt x="148" y="50"/>
                </a:cubicBezTo>
                <a:close/>
                <a:moveTo>
                  <a:pt x="148" y="1"/>
                </a:moveTo>
                <a:cubicBezTo>
                  <a:pt x="66" y="1"/>
                  <a:pt x="1" y="66"/>
                  <a:pt x="1" y="148"/>
                </a:cubicBezTo>
                <a:cubicBezTo>
                  <a:pt x="1" y="229"/>
                  <a:pt x="66" y="296"/>
                  <a:pt x="148" y="296"/>
                </a:cubicBezTo>
                <a:cubicBezTo>
                  <a:pt x="229" y="296"/>
                  <a:pt x="296" y="229"/>
                  <a:pt x="296" y="148"/>
                </a:cubicBezTo>
                <a:cubicBezTo>
                  <a:pt x="296" y="66"/>
                  <a:pt x="22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5"/>
          <p:cNvSpPr/>
          <p:nvPr/>
        </p:nvSpPr>
        <p:spPr>
          <a:xfrm>
            <a:off x="8773989" y="1476897"/>
            <a:ext cx="77375" cy="76782"/>
          </a:xfrm>
          <a:custGeom>
            <a:avLst/>
            <a:gdLst/>
            <a:ahLst/>
            <a:cxnLst/>
            <a:rect l="l" t="t" r="r" b="b"/>
            <a:pathLst>
              <a:path w="266" h="264" extrusionOk="0">
                <a:moveTo>
                  <a:pt x="132" y="51"/>
                </a:moveTo>
                <a:cubicBezTo>
                  <a:pt x="177" y="51"/>
                  <a:pt x="214" y="88"/>
                  <a:pt x="213" y="131"/>
                </a:cubicBezTo>
                <a:cubicBezTo>
                  <a:pt x="213" y="175"/>
                  <a:pt x="177" y="211"/>
                  <a:pt x="132" y="211"/>
                </a:cubicBezTo>
                <a:cubicBezTo>
                  <a:pt x="88" y="211"/>
                  <a:pt x="52" y="175"/>
                  <a:pt x="52" y="131"/>
                </a:cubicBezTo>
                <a:cubicBezTo>
                  <a:pt x="52" y="86"/>
                  <a:pt x="88" y="51"/>
                  <a:pt x="132" y="51"/>
                </a:cubicBezTo>
                <a:close/>
                <a:moveTo>
                  <a:pt x="132" y="1"/>
                </a:moveTo>
                <a:cubicBezTo>
                  <a:pt x="60" y="1"/>
                  <a:pt x="0" y="60"/>
                  <a:pt x="0" y="132"/>
                </a:cubicBezTo>
                <a:cubicBezTo>
                  <a:pt x="0" y="205"/>
                  <a:pt x="60" y="264"/>
                  <a:pt x="132" y="264"/>
                </a:cubicBezTo>
                <a:cubicBezTo>
                  <a:pt x="207" y="264"/>
                  <a:pt x="266" y="205"/>
                  <a:pt x="264" y="132"/>
                </a:cubicBezTo>
                <a:cubicBezTo>
                  <a:pt x="264" y="60"/>
                  <a:pt x="205"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221140" y="4533914"/>
            <a:ext cx="53632" cy="53633"/>
          </a:xfrm>
          <a:custGeom>
            <a:avLst/>
            <a:gdLst/>
            <a:ahLst/>
            <a:cxnLst/>
            <a:rect l="l" t="t" r="r" b="b"/>
            <a:pathLst>
              <a:path w="235" h="235" extrusionOk="0">
                <a:moveTo>
                  <a:pt x="117" y="52"/>
                </a:moveTo>
                <a:cubicBezTo>
                  <a:pt x="153" y="52"/>
                  <a:pt x="183" y="82"/>
                  <a:pt x="183" y="117"/>
                </a:cubicBezTo>
                <a:cubicBezTo>
                  <a:pt x="183" y="154"/>
                  <a:pt x="154" y="184"/>
                  <a:pt x="117" y="184"/>
                </a:cubicBezTo>
                <a:cubicBezTo>
                  <a:pt x="80" y="184"/>
                  <a:pt x="52" y="153"/>
                  <a:pt x="52" y="117"/>
                </a:cubicBezTo>
                <a:cubicBezTo>
                  <a:pt x="52" y="81"/>
                  <a:pt x="82" y="52"/>
                  <a:pt x="117" y="52"/>
                </a:cubicBezTo>
                <a:close/>
                <a:moveTo>
                  <a:pt x="117" y="1"/>
                </a:moveTo>
                <a:cubicBezTo>
                  <a:pt x="53" y="1"/>
                  <a:pt x="0" y="53"/>
                  <a:pt x="0" y="117"/>
                </a:cubicBezTo>
                <a:cubicBezTo>
                  <a:pt x="0" y="182"/>
                  <a:pt x="53" y="234"/>
                  <a:pt x="117" y="234"/>
                </a:cubicBezTo>
                <a:cubicBezTo>
                  <a:pt x="182" y="234"/>
                  <a:pt x="235" y="182"/>
                  <a:pt x="235" y="117"/>
                </a:cubicBezTo>
                <a:cubicBezTo>
                  <a:pt x="235" y="53"/>
                  <a:pt x="182"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35"/>
          <p:cNvGrpSpPr/>
          <p:nvPr/>
        </p:nvGrpSpPr>
        <p:grpSpPr>
          <a:xfrm rot="-1350475">
            <a:off x="492925" y="4620812"/>
            <a:ext cx="502260" cy="239767"/>
            <a:chOff x="10697525" y="2626725"/>
            <a:chExt cx="502275" cy="239774"/>
          </a:xfrm>
        </p:grpSpPr>
        <p:sp>
          <p:nvSpPr>
            <p:cNvPr id="498" name="Google Shape;498;p35"/>
            <p:cNvSpPr/>
            <p:nvPr/>
          </p:nvSpPr>
          <p:spPr>
            <a:xfrm>
              <a:off x="10697525" y="2626725"/>
              <a:ext cx="502275" cy="239774"/>
            </a:xfrm>
            <a:custGeom>
              <a:avLst/>
              <a:gdLst/>
              <a:ahLst/>
              <a:cxnLst/>
              <a:rect l="l" t="t" r="r" b="b"/>
              <a:pathLst>
                <a:path w="2736" h="1254" extrusionOk="0">
                  <a:moveTo>
                    <a:pt x="2112" y="1"/>
                  </a:moveTo>
                  <a:cubicBezTo>
                    <a:pt x="2111" y="1"/>
                    <a:pt x="2111" y="1"/>
                    <a:pt x="2110" y="1"/>
                  </a:cubicBezTo>
                  <a:lnTo>
                    <a:pt x="626" y="1"/>
                  </a:lnTo>
                  <a:cubicBezTo>
                    <a:pt x="280" y="1"/>
                    <a:pt x="0" y="281"/>
                    <a:pt x="0" y="626"/>
                  </a:cubicBezTo>
                  <a:lnTo>
                    <a:pt x="0" y="628"/>
                  </a:lnTo>
                  <a:cubicBezTo>
                    <a:pt x="0" y="973"/>
                    <a:pt x="280" y="1253"/>
                    <a:pt x="626" y="1253"/>
                  </a:cubicBezTo>
                  <a:lnTo>
                    <a:pt x="2110" y="1253"/>
                  </a:lnTo>
                  <a:cubicBezTo>
                    <a:pt x="2456" y="1253"/>
                    <a:pt x="2736" y="973"/>
                    <a:pt x="2736" y="626"/>
                  </a:cubicBezTo>
                  <a:cubicBezTo>
                    <a:pt x="2736" y="281"/>
                    <a:pt x="2457" y="1"/>
                    <a:pt x="2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5"/>
            <p:cNvSpPr/>
            <p:nvPr/>
          </p:nvSpPr>
          <p:spPr>
            <a:xfrm>
              <a:off x="10940766" y="2626735"/>
              <a:ext cx="259024" cy="230234"/>
            </a:xfrm>
            <a:custGeom>
              <a:avLst/>
              <a:gdLst/>
              <a:ahLst/>
              <a:cxnLst/>
              <a:rect l="l" t="t" r="r" b="b"/>
              <a:pathLst>
                <a:path w="1411" h="1254" extrusionOk="0">
                  <a:moveTo>
                    <a:pt x="787" y="1"/>
                  </a:moveTo>
                  <a:cubicBezTo>
                    <a:pt x="786" y="1"/>
                    <a:pt x="786" y="1"/>
                    <a:pt x="785" y="1"/>
                  </a:cubicBezTo>
                  <a:lnTo>
                    <a:pt x="0" y="1"/>
                  </a:lnTo>
                  <a:lnTo>
                    <a:pt x="0" y="1253"/>
                  </a:lnTo>
                  <a:lnTo>
                    <a:pt x="785" y="1253"/>
                  </a:lnTo>
                  <a:cubicBezTo>
                    <a:pt x="1131" y="1253"/>
                    <a:pt x="1411" y="973"/>
                    <a:pt x="1411" y="626"/>
                  </a:cubicBezTo>
                  <a:cubicBezTo>
                    <a:pt x="1411" y="281"/>
                    <a:pt x="113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0" name="Google Shape;500;p35"/>
          <p:cNvSpPr/>
          <p:nvPr/>
        </p:nvSpPr>
        <p:spPr>
          <a:xfrm>
            <a:off x="177328" y="3498841"/>
            <a:ext cx="389422" cy="382823"/>
          </a:xfrm>
          <a:custGeom>
            <a:avLst/>
            <a:gdLst/>
            <a:ahLst/>
            <a:cxnLst/>
            <a:rect l="l" t="t" r="r" b="b"/>
            <a:pathLst>
              <a:path w="3003" h="2952" extrusionOk="0">
                <a:moveTo>
                  <a:pt x="1446" y="88"/>
                </a:moveTo>
                <a:cubicBezTo>
                  <a:pt x="1538" y="88"/>
                  <a:pt x="1609" y="162"/>
                  <a:pt x="1609" y="251"/>
                </a:cubicBezTo>
                <a:cubicBezTo>
                  <a:pt x="1609" y="314"/>
                  <a:pt x="1575" y="371"/>
                  <a:pt x="1518" y="398"/>
                </a:cubicBezTo>
                <a:lnTo>
                  <a:pt x="1492" y="409"/>
                </a:lnTo>
                <a:lnTo>
                  <a:pt x="1492" y="820"/>
                </a:lnTo>
                <a:lnTo>
                  <a:pt x="1534" y="823"/>
                </a:lnTo>
                <a:cubicBezTo>
                  <a:pt x="1672" y="831"/>
                  <a:pt x="1804" y="880"/>
                  <a:pt x="1913" y="967"/>
                </a:cubicBezTo>
                <a:lnTo>
                  <a:pt x="1943" y="992"/>
                </a:lnTo>
                <a:lnTo>
                  <a:pt x="2264" y="672"/>
                </a:lnTo>
                <a:lnTo>
                  <a:pt x="2256" y="646"/>
                </a:lnTo>
                <a:cubicBezTo>
                  <a:pt x="2238" y="588"/>
                  <a:pt x="2252" y="525"/>
                  <a:pt x="2296" y="482"/>
                </a:cubicBezTo>
                <a:cubicBezTo>
                  <a:pt x="2327" y="451"/>
                  <a:pt x="2369" y="435"/>
                  <a:pt x="2410" y="435"/>
                </a:cubicBezTo>
                <a:cubicBezTo>
                  <a:pt x="2452" y="435"/>
                  <a:pt x="2494" y="451"/>
                  <a:pt x="2526" y="483"/>
                </a:cubicBezTo>
                <a:cubicBezTo>
                  <a:pt x="2556" y="515"/>
                  <a:pt x="2573" y="556"/>
                  <a:pt x="2573" y="599"/>
                </a:cubicBezTo>
                <a:cubicBezTo>
                  <a:pt x="2572" y="643"/>
                  <a:pt x="2555" y="683"/>
                  <a:pt x="2525" y="714"/>
                </a:cubicBezTo>
                <a:cubicBezTo>
                  <a:pt x="2495" y="744"/>
                  <a:pt x="2454" y="760"/>
                  <a:pt x="2412" y="760"/>
                </a:cubicBezTo>
                <a:cubicBezTo>
                  <a:pt x="2393" y="760"/>
                  <a:pt x="2375" y="757"/>
                  <a:pt x="2356" y="751"/>
                </a:cubicBezTo>
                <a:lnTo>
                  <a:pt x="2330" y="741"/>
                </a:lnTo>
                <a:lnTo>
                  <a:pt x="2007" y="1061"/>
                </a:lnTo>
                <a:lnTo>
                  <a:pt x="2030" y="1092"/>
                </a:lnTo>
                <a:cubicBezTo>
                  <a:pt x="2101" y="1188"/>
                  <a:pt x="2145" y="1300"/>
                  <a:pt x="2157" y="1418"/>
                </a:cubicBezTo>
                <a:lnTo>
                  <a:pt x="2161" y="1456"/>
                </a:lnTo>
                <a:lnTo>
                  <a:pt x="2592" y="1455"/>
                </a:lnTo>
                <a:lnTo>
                  <a:pt x="2604" y="1430"/>
                </a:lnTo>
                <a:cubicBezTo>
                  <a:pt x="2631" y="1372"/>
                  <a:pt x="2687" y="1336"/>
                  <a:pt x="2750" y="1336"/>
                </a:cubicBezTo>
                <a:cubicBezTo>
                  <a:pt x="2793" y="1336"/>
                  <a:pt x="2834" y="1354"/>
                  <a:pt x="2865" y="1384"/>
                </a:cubicBezTo>
                <a:cubicBezTo>
                  <a:pt x="2896" y="1414"/>
                  <a:pt x="2913" y="1455"/>
                  <a:pt x="2913" y="1499"/>
                </a:cubicBezTo>
                <a:cubicBezTo>
                  <a:pt x="2914" y="1588"/>
                  <a:pt x="2841" y="1662"/>
                  <a:pt x="2751" y="1662"/>
                </a:cubicBezTo>
                <a:cubicBezTo>
                  <a:pt x="2691" y="1662"/>
                  <a:pt x="2635" y="1629"/>
                  <a:pt x="2608" y="1573"/>
                </a:cubicBezTo>
                <a:lnTo>
                  <a:pt x="2596" y="1550"/>
                </a:lnTo>
                <a:lnTo>
                  <a:pt x="2159" y="1551"/>
                </a:lnTo>
                <a:lnTo>
                  <a:pt x="2154" y="1588"/>
                </a:lnTo>
                <a:cubicBezTo>
                  <a:pt x="2139" y="1679"/>
                  <a:pt x="2107" y="1763"/>
                  <a:pt x="2059" y="1840"/>
                </a:cubicBezTo>
                <a:lnTo>
                  <a:pt x="2040" y="1870"/>
                </a:lnTo>
                <a:lnTo>
                  <a:pt x="2337" y="2164"/>
                </a:lnTo>
                <a:lnTo>
                  <a:pt x="2363" y="2155"/>
                </a:lnTo>
                <a:cubicBezTo>
                  <a:pt x="2381" y="2148"/>
                  <a:pt x="2400" y="2145"/>
                  <a:pt x="2418" y="2145"/>
                </a:cubicBezTo>
                <a:cubicBezTo>
                  <a:pt x="2460" y="2145"/>
                  <a:pt x="2500" y="2162"/>
                  <a:pt x="2532" y="2192"/>
                </a:cubicBezTo>
                <a:cubicBezTo>
                  <a:pt x="2564" y="2222"/>
                  <a:pt x="2580" y="2262"/>
                  <a:pt x="2580" y="2307"/>
                </a:cubicBezTo>
                <a:cubicBezTo>
                  <a:pt x="2580" y="2350"/>
                  <a:pt x="2563" y="2392"/>
                  <a:pt x="2533" y="2422"/>
                </a:cubicBezTo>
                <a:cubicBezTo>
                  <a:pt x="2501" y="2455"/>
                  <a:pt x="2459" y="2471"/>
                  <a:pt x="2417" y="2471"/>
                </a:cubicBezTo>
                <a:cubicBezTo>
                  <a:pt x="2375" y="2471"/>
                  <a:pt x="2334" y="2455"/>
                  <a:pt x="2302" y="2423"/>
                </a:cubicBezTo>
                <a:cubicBezTo>
                  <a:pt x="2259" y="2381"/>
                  <a:pt x="2244" y="2318"/>
                  <a:pt x="2263" y="2259"/>
                </a:cubicBezTo>
                <a:lnTo>
                  <a:pt x="2271" y="2234"/>
                </a:lnTo>
                <a:lnTo>
                  <a:pt x="1980" y="1945"/>
                </a:lnTo>
                <a:lnTo>
                  <a:pt x="1949" y="1975"/>
                </a:lnTo>
                <a:cubicBezTo>
                  <a:pt x="1848" y="2067"/>
                  <a:pt x="1723" y="2127"/>
                  <a:pt x="1587" y="2145"/>
                </a:cubicBezTo>
                <a:lnTo>
                  <a:pt x="1549" y="2151"/>
                </a:lnTo>
                <a:lnTo>
                  <a:pt x="1549" y="2545"/>
                </a:lnTo>
                <a:lnTo>
                  <a:pt x="1573" y="2556"/>
                </a:lnTo>
                <a:cubicBezTo>
                  <a:pt x="1628" y="2586"/>
                  <a:pt x="1663" y="2640"/>
                  <a:pt x="1663" y="2702"/>
                </a:cubicBezTo>
                <a:cubicBezTo>
                  <a:pt x="1663" y="2792"/>
                  <a:pt x="1588" y="2864"/>
                  <a:pt x="1500" y="2864"/>
                </a:cubicBezTo>
                <a:cubicBezTo>
                  <a:pt x="1408" y="2864"/>
                  <a:pt x="1336" y="2791"/>
                  <a:pt x="1336" y="2702"/>
                </a:cubicBezTo>
                <a:cubicBezTo>
                  <a:pt x="1336" y="2639"/>
                  <a:pt x="1371" y="2582"/>
                  <a:pt x="1428" y="2555"/>
                </a:cubicBezTo>
                <a:lnTo>
                  <a:pt x="1453" y="2544"/>
                </a:lnTo>
                <a:lnTo>
                  <a:pt x="1453" y="2152"/>
                </a:lnTo>
                <a:lnTo>
                  <a:pt x="1415" y="2146"/>
                </a:lnTo>
                <a:cubicBezTo>
                  <a:pt x="1276" y="2130"/>
                  <a:pt x="1150" y="2071"/>
                  <a:pt x="1048" y="1976"/>
                </a:cubicBezTo>
                <a:lnTo>
                  <a:pt x="1017" y="1946"/>
                </a:lnTo>
                <a:lnTo>
                  <a:pt x="676" y="2281"/>
                </a:lnTo>
                <a:lnTo>
                  <a:pt x="684" y="2305"/>
                </a:lnTo>
                <a:cubicBezTo>
                  <a:pt x="702" y="2363"/>
                  <a:pt x="688" y="2427"/>
                  <a:pt x="644" y="2471"/>
                </a:cubicBezTo>
                <a:cubicBezTo>
                  <a:pt x="614" y="2500"/>
                  <a:pt x="574" y="2518"/>
                  <a:pt x="530" y="2518"/>
                </a:cubicBezTo>
                <a:cubicBezTo>
                  <a:pt x="486" y="2516"/>
                  <a:pt x="445" y="2499"/>
                  <a:pt x="416" y="2469"/>
                </a:cubicBezTo>
                <a:cubicBezTo>
                  <a:pt x="385" y="2437"/>
                  <a:pt x="368" y="2397"/>
                  <a:pt x="368" y="2353"/>
                </a:cubicBezTo>
                <a:cubicBezTo>
                  <a:pt x="370" y="2310"/>
                  <a:pt x="386" y="2269"/>
                  <a:pt x="417" y="2239"/>
                </a:cubicBezTo>
                <a:cubicBezTo>
                  <a:pt x="447" y="2209"/>
                  <a:pt x="487" y="2193"/>
                  <a:pt x="529" y="2193"/>
                </a:cubicBezTo>
                <a:cubicBezTo>
                  <a:pt x="547" y="2193"/>
                  <a:pt x="567" y="2196"/>
                  <a:pt x="585" y="2202"/>
                </a:cubicBezTo>
                <a:lnTo>
                  <a:pt x="612" y="2211"/>
                </a:lnTo>
                <a:lnTo>
                  <a:pt x="953" y="1871"/>
                </a:lnTo>
                <a:lnTo>
                  <a:pt x="934" y="1841"/>
                </a:lnTo>
                <a:cubicBezTo>
                  <a:pt x="886" y="1763"/>
                  <a:pt x="854" y="1679"/>
                  <a:pt x="839" y="1588"/>
                </a:cubicBezTo>
                <a:lnTo>
                  <a:pt x="834" y="1551"/>
                </a:lnTo>
                <a:lnTo>
                  <a:pt x="405" y="1550"/>
                </a:lnTo>
                <a:lnTo>
                  <a:pt x="393" y="1573"/>
                </a:lnTo>
                <a:cubicBezTo>
                  <a:pt x="365" y="1628"/>
                  <a:pt x="311" y="1662"/>
                  <a:pt x="249" y="1662"/>
                </a:cubicBezTo>
                <a:cubicBezTo>
                  <a:pt x="160" y="1662"/>
                  <a:pt x="87" y="1588"/>
                  <a:pt x="87" y="1499"/>
                </a:cubicBezTo>
                <a:cubicBezTo>
                  <a:pt x="89" y="1455"/>
                  <a:pt x="106" y="1414"/>
                  <a:pt x="137" y="1384"/>
                </a:cubicBezTo>
                <a:cubicBezTo>
                  <a:pt x="166" y="1354"/>
                  <a:pt x="207" y="1336"/>
                  <a:pt x="250" y="1336"/>
                </a:cubicBezTo>
                <a:cubicBezTo>
                  <a:pt x="314" y="1336"/>
                  <a:pt x="370" y="1373"/>
                  <a:pt x="397" y="1430"/>
                </a:cubicBezTo>
                <a:lnTo>
                  <a:pt x="408" y="1455"/>
                </a:lnTo>
                <a:lnTo>
                  <a:pt x="833" y="1456"/>
                </a:lnTo>
                <a:lnTo>
                  <a:pt x="837" y="1418"/>
                </a:lnTo>
                <a:cubicBezTo>
                  <a:pt x="848" y="1323"/>
                  <a:pt x="876" y="1231"/>
                  <a:pt x="927" y="1149"/>
                </a:cubicBezTo>
                <a:lnTo>
                  <a:pt x="944" y="1119"/>
                </a:lnTo>
                <a:lnTo>
                  <a:pt x="609" y="787"/>
                </a:lnTo>
                <a:lnTo>
                  <a:pt x="582" y="796"/>
                </a:lnTo>
                <a:cubicBezTo>
                  <a:pt x="564" y="802"/>
                  <a:pt x="546" y="806"/>
                  <a:pt x="528" y="806"/>
                </a:cubicBezTo>
                <a:cubicBezTo>
                  <a:pt x="486" y="806"/>
                  <a:pt x="445" y="789"/>
                  <a:pt x="414" y="759"/>
                </a:cubicBezTo>
                <a:cubicBezTo>
                  <a:pt x="382" y="729"/>
                  <a:pt x="365" y="688"/>
                  <a:pt x="365" y="644"/>
                </a:cubicBezTo>
                <a:cubicBezTo>
                  <a:pt x="365" y="601"/>
                  <a:pt x="382" y="559"/>
                  <a:pt x="413" y="529"/>
                </a:cubicBezTo>
                <a:cubicBezTo>
                  <a:pt x="443" y="497"/>
                  <a:pt x="484" y="480"/>
                  <a:pt x="528" y="480"/>
                </a:cubicBezTo>
                <a:cubicBezTo>
                  <a:pt x="571" y="480"/>
                  <a:pt x="612" y="497"/>
                  <a:pt x="642" y="527"/>
                </a:cubicBezTo>
                <a:cubicBezTo>
                  <a:pt x="686" y="570"/>
                  <a:pt x="700" y="633"/>
                  <a:pt x="681" y="692"/>
                </a:cubicBezTo>
                <a:lnTo>
                  <a:pt x="674" y="717"/>
                </a:lnTo>
                <a:lnTo>
                  <a:pt x="1000" y="1041"/>
                </a:lnTo>
                <a:lnTo>
                  <a:pt x="1032" y="1012"/>
                </a:lnTo>
                <a:cubicBezTo>
                  <a:pt x="1123" y="922"/>
                  <a:pt x="1237" y="861"/>
                  <a:pt x="1361" y="835"/>
                </a:cubicBezTo>
                <a:lnTo>
                  <a:pt x="1397" y="828"/>
                </a:lnTo>
                <a:lnTo>
                  <a:pt x="1397" y="407"/>
                </a:lnTo>
                <a:lnTo>
                  <a:pt x="1372" y="396"/>
                </a:lnTo>
                <a:cubicBezTo>
                  <a:pt x="1318" y="367"/>
                  <a:pt x="1283" y="313"/>
                  <a:pt x="1283" y="251"/>
                </a:cubicBezTo>
                <a:cubicBezTo>
                  <a:pt x="1283" y="161"/>
                  <a:pt x="1356" y="88"/>
                  <a:pt x="1446" y="88"/>
                </a:cubicBezTo>
                <a:close/>
                <a:moveTo>
                  <a:pt x="1445" y="1"/>
                </a:moveTo>
                <a:cubicBezTo>
                  <a:pt x="1307" y="1"/>
                  <a:pt x="1195" y="114"/>
                  <a:pt x="1195" y="251"/>
                </a:cubicBezTo>
                <a:cubicBezTo>
                  <a:pt x="1195" y="336"/>
                  <a:pt x="1239" y="414"/>
                  <a:pt x="1308" y="460"/>
                </a:cubicBezTo>
                <a:lnTo>
                  <a:pt x="1308" y="757"/>
                </a:lnTo>
                <a:cubicBezTo>
                  <a:pt x="1195" y="787"/>
                  <a:pt x="1090" y="841"/>
                  <a:pt x="1002" y="919"/>
                </a:cubicBezTo>
                <a:lnTo>
                  <a:pt x="773" y="692"/>
                </a:lnTo>
                <a:cubicBezTo>
                  <a:pt x="790" y="610"/>
                  <a:pt x="765" y="524"/>
                  <a:pt x="704" y="465"/>
                </a:cubicBezTo>
                <a:cubicBezTo>
                  <a:pt x="657" y="419"/>
                  <a:pt x="595" y="393"/>
                  <a:pt x="528" y="393"/>
                </a:cubicBezTo>
                <a:lnTo>
                  <a:pt x="526" y="393"/>
                </a:lnTo>
                <a:cubicBezTo>
                  <a:pt x="460" y="393"/>
                  <a:pt x="397" y="419"/>
                  <a:pt x="350" y="466"/>
                </a:cubicBezTo>
                <a:cubicBezTo>
                  <a:pt x="304" y="514"/>
                  <a:pt x="278" y="577"/>
                  <a:pt x="278" y="644"/>
                </a:cubicBezTo>
                <a:cubicBezTo>
                  <a:pt x="278" y="710"/>
                  <a:pt x="304" y="773"/>
                  <a:pt x="352" y="820"/>
                </a:cubicBezTo>
                <a:cubicBezTo>
                  <a:pt x="399" y="868"/>
                  <a:pt x="461" y="894"/>
                  <a:pt x="526" y="894"/>
                </a:cubicBezTo>
                <a:cubicBezTo>
                  <a:pt x="545" y="894"/>
                  <a:pt x="565" y="891"/>
                  <a:pt x="584" y="887"/>
                </a:cubicBezTo>
                <a:lnTo>
                  <a:pt x="833" y="1134"/>
                </a:lnTo>
                <a:cubicBezTo>
                  <a:pt x="794" y="1208"/>
                  <a:pt x="768" y="1287"/>
                  <a:pt x="754" y="1368"/>
                </a:cubicBezTo>
                <a:lnTo>
                  <a:pt x="463" y="1367"/>
                </a:lnTo>
                <a:cubicBezTo>
                  <a:pt x="418" y="1293"/>
                  <a:pt x="339" y="1249"/>
                  <a:pt x="253" y="1249"/>
                </a:cubicBezTo>
                <a:lnTo>
                  <a:pt x="252" y="1249"/>
                </a:lnTo>
                <a:cubicBezTo>
                  <a:pt x="185" y="1249"/>
                  <a:pt x="122" y="1273"/>
                  <a:pt x="75" y="1321"/>
                </a:cubicBezTo>
                <a:cubicBezTo>
                  <a:pt x="27" y="1368"/>
                  <a:pt x="1" y="1431"/>
                  <a:pt x="1" y="1499"/>
                </a:cubicBezTo>
                <a:cubicBezTo>
                  <a:pt x="1" y="1637"/>
                  <a:pt x="113" y="1750"/>
                  <a:pt x="252" y="1750"/>
                </a:cubicBezTo>
                <a:lnTo>
                  <a:pt x="253" y="1750"/>
                </a:lnTo>
                <a:cubicBezTo>
                  <a:pt x="337" y="1750"/>
                  <a:pt x="415" y="1708"/>
                  <a:pt x="460" y="1639"/>
                </a:cubicBezTo>
                <a:lnTo>
                  <a:pt x="763" y="1640"/>
                </a:lnTo>
                <a:cubicBezTo>
                  <a:pt x="779" y="1718"/>
                  <a:pt x="807" y="1790"/>
                  <a:pt x="847" y="1859"/>
                </a:cubicBezTo>
                <a:lnTo>
                  <a:pt x="592" y="2110"/>
                </a:lnTo>
                <a:cubicBezTo>
                  <a:pt x="573" y="2105"/>
                  <a:pt x="553" y="2103"/>
                  <a:pt x="534" y="2103"/>
                </a:cubicBezTo>
                <a:cubicBezTo>
                  <a:pt x="470" y="2103"/>
                  <a:pt x="407" y="2128"/>
                  <a:pt x="359" y="2176"/>
                </a:cubicBezTo>
                <a:cubicBezTo>
                  <a:pt x="312" y="2222"/>
                  <a:pt x="285" y="2284"/>
                  <a:pt x="285" y="2352"/>
                </a:cubicBezTo>
                <a:cubicBezTo>
                  <a:pt x="284" y="2419"/>
                  <a:pt x="311" y="2482"/>
                  <a:pt x="358" y="2530"/>
                </a:cubicBezTo>
                <a:cubicBezTo>
                  <a:pt x="403" y="2577"/>
                  <a:pt x="466" y="2604"/>
                  <a:pt x="534" y="2604"/>
                </a:cubicBezTo>
                <a:lnTo>
                  <a:pt x="535" y="2604"/>
                </a:lnTo>
                <a:cubicBezTo>
                  <a:pt x="601" y="2604"/>
                  <a:pt x="664" y="2578"/>
                  <a:pt x="712" y="2531"/>
                </a:cubicBezTo>
                <a:cubicBezTo>
                  <a:pt x="772" y="2472"/>
                  <a:pt x="797" y="2388"/>
                  <a:pt x="780" y="2304"/>
                </a:cubicBezTo>
                <a:lnTo>
                  <a:pt x="1022" y="2066"/>
                </a:lnTo>
                <a:cubicBezTo>
                  <a:pt x="1122" y="2150"/>
                  <a:pt x="1239" y="2204"/>
                  <a:pt x="1366" y="2228"/>
                </a:cubicBezTo>
                <a:lnTo>
                  <a:pt x="1366" y="2489"/>
                </a:lnTo>
                <a:cubicBezTo>
                  <a:pt x="1294" y="2535"/>
                  <a:pt x="1249" y="2614"/>
                  <a:pt x="1249" y="2702"/>
                </a:cubicBezTo>
                <a:cubicBezTo>
                  <a:pt x="1249" y="2840"/>
                  <a:pt x="1361" y="2951"/>
                  <a:pt x="1500" y="2951"/>
                </a:cubicBezTo>
                <a:cubicBezTo>
                  <a:pt x="1638" y="2951"/>
                  <a:pt x="1749" y="2840"/>
                  <a:pt x="1750" y="2699"/>
                </a:cubicBezTo>
                <a:cubicBezTo>
                  <a:pt x="1750" y="2615"/>
                  <a:pt x="1707" y="2537"/>
                  <a:pt x="1638" y="2492"/>
                </a:cubicBezTo>
                <a:lnTo>
                  <a:pt x="1638" y="2225"/>
                </a:lnTo>
                <a:cubicBezTo>
                  <a:pt x="1763" y="2203"/>
                  <a:pt x="1879" y="2147"/>
                  <a:pt x="1977" y="2066"/>
                </a:cubicBezTo>
                <a:lnTo>
                  <a:pt x="2172" y="2260"/>
                </a:lnTo>
                <a:cubicBezTo>
                  <a:pt x="2155" y="2341"/>
                  <a:pt x="2180" y="2427"/>
                  <a:pt x="2240" y="2487"/>
                </a:cubicBezTo>
                <a:cubicBezTo>
                  <a:pt x="2289" y="2535"/>
                  <a:pt x="2353" y="2559"/>
                  <a:pt x="2417" y="2559"/>
                </a:cubicBezTo>
                <a:cubicBezTo>
                  <a:pt x="2481" y="2559"/>
                  <a:pt x="2546" y="2534"/>
                  <a:pt x="2595" y="2485"/>
                </a:cubicBezTo>
                <a:cubicBezTo>
                  <a:pt x="2692" y="2388"/>
                  <a:pt x="2692" y="2229"/>
                  <a:pt x="2593" y="2131"/>
                </a:cubicBezTo>
                <a:cubicBezTo>
                  <a:pt x="2546" y="2083"/>
                  <a:pt x="2484" y="2058"/>
                  <a:pt x="2420" y="2058"/>
                </a:cubicBezTo>
                <a:cubicBezTo>
                  <a:pt x="2400" y="2058"/>
                  <a:pt x="2380" y="2061"/>
                  <a:pt x="2360" y="2065"/>
                </a:cubicBezTo>
                <a:lnTo>
                  <a:pt x="2151" y="1857"/>
                </a:lnTo>
                <a:cubicBezTo>
                  <a:pt x="2190" y="1789"/>
                  <a:pt x="2217" y="1716"/>
                  <a:pt x="2233" y="1640"/>
                </a:cubicBezTo>
                <a:lnTo>
                  <a:pt x="2544" y="1639"/>
                </a:lnTo>
                <a:cubicBezTo>
                  <a:pt x="2590" y="1708"/>
                  <a:pt x="2667" y="1750"/>
                  <a:pt x="2751" y="1750"/>
                </a:cubicBezTo>
                <a:lnTo>
                  <a:pt x="2753" y="1750"/>
                </a:lnTo>
                <a:cubicBezTo>
                  <a:pt x="2891" y="1750"/>
                  <a:pt x="3003" y="1637"/>
                  <a:pt x="3003" y="1499"/>
                </a:cubicBezTo>
                <a:cubicBezTo>
                  <a:pt x="3003" y="1431"/>
                  <a:pt x="2976" y="1368"/>
                  <a:pt x="2929" y="1321"/>
                </a:cubicBezTo>
                <a:cubicBezTo>
                  <a:pt x="2882" y="1275"/>
                  <a:pt x="2820" y="1249"/>
                  <a:pt x="2753" y="1249"/>
                </a:cubicBezTo>
                <a:lnTo>
                  <a:pt x="2751" y="1249"/>
                </a:lnTo>
                <a:cubicBezTo>
                  <a:pt x="2664" y="1249"/>
                  <a:pt x="2585" y="1293"/>
                  <a:pt x="2539" y="1367"/>
                </a:cubicBezTo>
                <a:lnTo>
                  <a:pt x="2240" y="1368"/>
                </a:lnTo>
                <a:cubicBezTo>
                  <a:pt x="2223" y="1262"/>
                  <a:pt x="2184" y="1161"/>
                  <a:pt x="2123" y="1070"/>
                </a:cubicBezTo>
                <a:lnTo>
                  <a:pt x="2354" y="840"/>
                </a:lnTo>
                <a:cubicBezTo>
                  <a:pt x="2373" y="845"/>
                  <a:pt x="2393" y="847"/>
                  <a:pt x="2412" y="847"/>
                </a:cubicBezTo>
                <a:cubicBezTo>
                  <a:pt x="2476" y="847"/>
                  <a:pt x="2539" y="822"/>
                  <a:pt x="2587" y="775"/>
                </a:cubicBezTo>
                <a:cubicBezTo>
                  <a:pt x="2686" y="677"/>
                  <a:pt x="2686" y="519"/>
                  <a:pt x="2588" y="420"/>
                </a:cubicBezTo>
                <a:cubicBezTo>
                  <a:pt x="2539" y="371"/>
                  <a:pt x="2475" y="346"/>
                  <a:pt x="2411" y="346"/>
                </a:cubicBezTo>
                <a:cubicBezTo>
                  <a:pt x="2347" y="346"/>
                  <a:pt x="2283" y="371"/>
                  <a:pt x="2234" y="419"/>
                </a:cubicBezTo>
                <a:cubicBezTo>
                  <a:pt x="2174" y="478"/>
                  <a:pt x="2149" y="562"/>
                  <a:pt x="2165" y="645"/>
                </a:cubicBezTo>
                <a:lnTo>
                  <a:pt x="1935" y="875"/>
                </a:lnTo>
                <a:cubicBezTo>
                  <a:pt x="1829" y="799"/>
                  <a:pt x="1708" y="754"/>
                  <a:pt x="1580" y="739"/>
                </a:cubicBezTo>
                <a:lnTo>
                  <a:pt x="1580" y="464"/>
                </a:lnTo>
                <a:cubicBezTo>
                  <a:pt x="1652" y="418"/>
                  <a:pt x="1697" y="339"/>
                  <a:pt x="1697" y="251"/>
                </a:cubicBezTo>
                <a:cubicBezTo>
                  <a:pt x="1697" y="112"/>
                  <a:pt x="1584" y="1"/>
                  <a:pt x="1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5"/>
          <p:cNvSpPr/>
          <p:nvPr/>
        </p:nvSpPr>
        <p:spPr>
          <a:xfrm>
            <a:off x="1213326" y="4750972"/>
            <a:ext cx="231924" cy="227409"/>
          </a:xfrm>
          <a:custGeom>
            <a:avLst/>
            <a:gdLst/>
            <a:ahLst/>
            <a:cxnLst/>
            <a:rect l="l" t="t" r="r" b="b"/>
            <a:pathLst>
              <a:path w="1485" h="1456" extrusionOk="0">
                <a:moveTo>
                  <a:pt x="715" y="1"/>
                </a:moveTo>
                <a:cubicBezTo>
                  <a:pt x="657" y="1"/>
                  <a:pt x="610" y="48"/>
                  <a:pt x="610" y="106"/>
                </a:cubicBezTo>
                <a:cubicBezTo>
                  <a:pt x="610" y="146"/>
                  <a:pt x="634" y="182"/>
                  <a:pt x="668" y="199"/>
                </a:cubicBezTo>
                <a:lnTo>
                  <a:pt x="668" y="381"/>
                </a:lnTo>
                <a:cubicBezTo>
                  <a:pt x="600" y="396"/>
                  <a:pt x="538" y="429"/>
                  <a:pt x="489" y="477"/>
                </a:cubicBezTo>
                <a:lnTo>
                  <a:pt x="348" y="338"/>
                </a:lnTo>
                <a:cubicBezTo>
                  <a:pt x="360" y="301"/>
                  <a:pt x="351" y="260"/>
                  <a:pt x="324" y="230"/>
                </a:cubicBezTo>
                <a:cubicBezTo>
                  <a:pt x="303" y="210"/>
                  <a:pt x="276" y="200"/>
                  <a:pt x="249" y="200"/>
                </a:cubicBezTo>
                <a:cubicBezTo>
                  <a:pt x="222" y="200"/>
                  <a:pt x="195" y="210"/>
                  <a:pt x="175" y="230"/>
                </a:cubicBezTo>
                <a:cubicBezTo>
                  <a:pt x="134" y="271"/>
                  <a:pt x="134" y="339"/>
                  <a:pt x="175" y="380"/>
                </a:cubicBezTo>
                <a:cubicBezTo>
                  <a:pt x="195" y="399"/>
                  <a:pt x="221" y="410"/>
                  <a:pt x="248" y="410"/>
                </a:cubicBezTo>
                <a:cubicBezTo>
                  <a:pt x="260" y="410"/>
                  <a:pt x="272" y="407"/>
                  <a:pt x="284" y="403"/>
                </a:cubicBezTo>
                <a:lnTo>
                  <a:pt x="431" y="551"/>
                </a:lnTo>
                <a:cubicBezTo>
                  <a:pt x="405" y="594"/>
                  <a:pt x="388" y="643"/>
                  <a:pt x="383" y="696"/>
                </a:cubicBezTo>
                <a:lnTo>
                  <a:pt x="201" y="696"/>
                </a:lnTo>
                <a:cubicBezTo>
                  <a:pt x="183" y="660"/>
                  <a:pt x="149" y="635"/>
                  <a:pt x="106" y="635"/>
                </a:cubicBezTo>
                <a:cubicBezTo>
                  <a:pt x="48" y="635"/>
                  <a:pt x="0" y="681"/>
                  <a:pt x="0" y="740"/>
                </a:cubicBezTo>
                <a:cubicBezTo>
                  <a:pt x="0" y="798"/>
                  <a:pt x="47" y="846"/>
                  <a:pt x="106" y="846"/>
                </a:cubicBezTo>
                <a:cubicBezTo>
                  <a:pt x="147" y="846"/>
                  <a:pt x="182" y="822"/>
                  <a:pt x="199" y="789"/>
                </a:cubicBezTo>
                <a:lnTo>
                  <a:pt x="386" y="789"/>
                </a:lnTo>
                <a:cubicBezTo>
                  <a:pt x="393" y="839"/>
                  <a:pt x="410" y="886"/>
                  <a:pt x="436" y="926"/>
                </a:cubicBezTo>
                <a:lnTo>
                  <a:pt x="285" y="1076"/>
                </a:lnTo>
                <a:cubicBezTo>
                  <a:pt x="273" y="1072"/>
                  <a:pt x="261" y="1070"/>
                  <a:pt x="249" y="1070"/>
                </a:cubicBezTo>
                <a:cubicBezTo>
                  <a:pt x="223" y="1070"/>
                  <a:pt x="196" y="1080"/>
                  <a:pt x="176" y="1099"/>
                </a:cubicBezTo>
                <a:cubicBezTo>
                  <a:pt x="135" y="1140"/>
                  <a:pt x="135" y="1208"/>
                  <a:pt x="176" y="1249"/>
                </a:cubicBezTo>
                <a:cubicBezTo>
                  <a:pt x="197" y="1269"/>
                  <a:pt x="224" y="1279"/>
                  <a:pt x="250" y="1279"/>
                </a:cubicBezTo>
                <a:cubicBezTo>
                  <a:pt x="277" y="1279"/>
                  <a:pt x="304" y="1269"/>
                  <a:pt x="325" y="1249"/>
                </a:cubicBezTo>
                <a:cubicBezTo>
                  <a:pt x="354" y="1219"/>
                  <a:pt x="362" y="1178"/>
                  <a:pt x="350" y="1141"/>
                </a:cubicBezTo>
                <a:lnTo>
                  <a:pt x="495" y="997"/>
                </a:lnTo>
                <a:cubicBezTo>
                  <a:pt x="550" y="1047"/>
                  <a:pt x="619" y="1080"/>
                  <a:pt x="694" y="1089"/>
                </a:cubicBezTo>
                <a:lnTo>
                  <a:pt x="694" y="1255"/>
                </a:lnTo>
                <a:cubicBezTo>
                  <a:pt x="659" y="1272"/>
                  <a:pt x="635" y="1308"/>
                  <a:pt x="635" y="1350"/>
                </a:cubicBezTo>
                <a:cubicBezTo>
                  <a:pt x="635" y="1408"/>
                  <a:pt x="683" y="1455"/>
                  <a:pt x="741" y="1455"/>
                </a:cubicBezTo>
                <a:cubicBezTo>
                  <a:pt x="799" y="1455"/>
                  <a:pt x="846" y="1408"/>
                  <a:pt x="846" y="1350"/>
                </a:cubicBezTo>
                <a:cubicBezTo>
                  <a:pt x="846" y="1309"/>
                  <a:pt x="823" y="1273"/>
                  <a:pt x="788" y="1256"/>
                </a:cubicBezTo>
                <a:lnTo>
                  <a:pt x="788" y="1089"/>
                </a:lnTo>
                <a:cubicBezTo>
                  <a:pt x="863" y="1078"/>
                  <a:pt x="931" y="1046"/>
                  <a:pt x="984" y="997"/>
                </a:cubicBezTo>
                <a:lnTo>
                  <a:pt x="1106" y="1119"/>
                </a:lnTo>
                <a:cubicBezTo>
                  <a:pt x="1095" y="1156"/>
                  <a:pt x="1104" y="1197"/>
                  <a:pt x="1131" y="1226"/>
                </a:cubicBezTo>
                <a:cubicBezTo>
                  <a:pt x="1152" y="1246"/>
                  <a:pt x="1179" y="1257"/>
                  <a:pt x="1206" y="1257"/>
                </a:cubicBezTo>
                <a:cubicBezTo>
                  <a:pt x="1233" y="1257"/>
                  <a:pt x="1260" y="1246"/>
                  <a:pt x="1280" y="1226"/>
                </a:cubicBezTo>
                <a:cubicBezTo>
                  <a:pt x="1321" y="1186"/>
                  <a:pt x="1321" y="1118"/>
                  <a:pt x="1280" y="1077"/>
                </a:cubicBezTo>
                <a:cubicBezTo>
                  <a:pt x="1260" y="1058"/>
                  <a:pt x="1234" y="1048"/>
                  <a:pt x="1207" y="1048"/>
                </a:cubicBezTo>
                <a:cubicBezTo>
                  <a:pt x="1195" y="1048"/>
                  <a:pt x="1183" y="1050"/>
                  <a:pt x="1172" y="1054"/>
                </a:cubicBezTo>
                <a:lnTo>
                  <a:pt x="1043" y="926"/>
                </a:lnTo>
                <a:cubicBezTo>
                  <a:pt x="1069" y="886"/>
                  <a:pt x="1087" y="839"/>
                  <a:pt x="1095" y="791"/>
                </a:cubicBezTo>
                <a:lnTo>
                  <a:pt x="1284" y="791"/>
                </a:lnTo>
                <a:cubicBezTo>
                  <a:pt x="1301" y="824"/>
                  <a:pt x="1337" y="847"/>
                  <a:pt x="1378" y="847"/>
                </a:cubicBezTo>
                <a:cubicBezTo>
                  <a:pt x="1436" y="847"/>
                  <a:pt x="1483" y="799"/>
                  <a:pt x="1483" y="741"/>
                </a:cubicBezTo>
                <a:cubicBezTo>
                  <a:pt x="1484" y="682"/>
                  <a:pt x="1440" y="635"/>
                  <a:pt x="1381" y="635"/>
                </a:cubicBezTo>
                <a:cubicBezTo>
                  <a:pt x="1380" y="635"/>
                  <a:pt x="1380" y="635"/>
                  <a:pt x="1379" y="635"/>
                </a:cubicBezTo>
                <a:cubicBezTo>
                  <a:pt x="1337" y="635"/>
                  <a:pt x="1302" y="660"/>
                  <a:pt x="1284" y="696"/>
                </a:cubicBezTo>
                <a:lnTo>
                  <a:pt x="1100" y="696"/>
                </a:lnTo>
                <a:cubicBezTo>
                  <a:pt x="1094" y="630"/>
                  <a:pt x="1068" y="570"/>
                  <a:pt x="1031" y="519"/>
                </a:cubicBezTo>
                <a:lnTo>
                  <a:pt x="1172" y="380"/>
                </a:lnTo>
                <a:cubicBezTo>
                  <a:pt x="1183" y="384"/>
                  <a:pt x="1195" y="386"/>
                  <a:pt x="1207" y="386"/>
                </a:cubicBezTo>
                <a:cubicBezTo>
                  <a:pt x="1233" y="386"/>
                  <a:pt x="1260" y="376"/>
                  <a:pt x="1281" y="356"/>
                </a:cubicBezTo>
                <a:cubicBezTo>
                  <a:pt x="1321" y="315"/>
                  <a:pt x="1321" y="248"/>
                  <a:pt x="1281" y="207"/>
                </a:cubicBezTo>
                <a:cubicBezTo>
                  <a:pt x="1261" y="187"/>
                  <a:pt x="1233" y="176"/>
                  <a:pt x="1206" y="176"/>
                </a:cubicBezTo>
                <a:cubicBezTo>
                  <a:pt x="1179" y="176"/>
                  <a:pt x="1152" y="187"/>
                  <a:pt x="1131" y="207"/>
                </a:cubicBezTo>
                <a:cubicBezTo>
                  <a:pt x="1103" y="236"/>
                  <a:pt x="1095" y="277"/>
                  <a:pt x="1107" y="314"/>
                </a:cubicBezTo>
                <a:lnTo>
                  <a:pt x="967" y="452"/>
                </a:lnTo>
                <a:cubicBezTo>
                  <a:pt x="910" y="406"/>
                  <a:pt x="840" y="378"/>
                  <a:pt x="762" y="375"/>
                </a:cubicBezTo>
                <a:lnTo>
                  <a:pt x="762" y="201"/>
                </a:lnTo>
                <a:cubicBezTo>
                  <a:pt x="798" y="183"/>
                  <a:pt x="821" y="148"/>
                  <a:pt x="821" y="106"/>
                </a:cubicBezTo>
                <a:cubicBezTo>
                  <a:pt x="821" y="48"/>
                  <a:pt x="773"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8331504" y="2037692"/>
            <a:ext cx="414838" cy="406814"/>
          </a:xfrm>
          <a:custGeom>
            <a:avLst/>
            <a:gdLst/>
            <a:ahLst/>
            <a:cxnLst/>
            <a:rect l="l" t="t" r="r" b="b"/>
            <a:pathLst>
              <a:path w="3199" h="3137" extrusionOk="0">
                <a:moveTo>
                  <a:pt x="1539" y="82"/>
                </a:moveTo>
                <a:cubicBezTo>
                  <a:pt x="1636" y="82"/>
                  <a:pt x="1715" y="161"/>
                  <a:pt x="1715" y="258"/>
                </a:cubicBezTo>
                <a:cubicBezTo>
                  <a:pt x="1715" y="325"/>
                  <a:pt x="1677" y="386"/>
                  <a:pt x="1615" y="416"/>
                </a:cubicBezTo>
                <a:lnTo>
                  <a:pt x="1589" y="428"/>
                </a:lnTo>
                <a:lnTo>
                  <a:pt x="1589" y="862"/>
                </a:lnTo>
                <a:lnTo>
                  <a:pt x="1633" y="866"/>
                </a:lnTo>
                <a:cubicBezTo>
                  <a:pt x="1782" y="873"/>
                  <a:pt x="1922" y="927"/>
                  <a:pt x="2037" y="1019"/>
                </a:cubicBezTo>
                <a:lnTo>
                  <a:pt x="2068" y="1045"/>
                </a:lnTo>
                <a:lnTo>
                  <a:pt x="2408" y="705"/>
                </a:lnTo>
                <a:lnTo>
                  <a:pt x="2399" y="681"/>
                </a:lnTo>
                <a:cubicBezTo>
                  <a:pt x="2379" y="616"/>
                  <a:pt x="2397" y="547"/>
                  <a:pt x="2443" y="502"/>
                </a:cubicBezTo>
                <a:cubicBezTo>
                  <a:pt x="2478" y="468"/>
                  <a:pt x="2523" y="451"/>
                  <a:pt x="2568" y="451"/>
                </a:cubicBezTo>
                <a:cubicBezTo>
                  <a:pt x="2614" y="451"/>
                  <a:pt x="2659" y="468"/>
                  <a:pt x="2693" y="503"/>
                </a:cubicBezTo>
                <a:cubicBezTo>
                  <a:pt x="2762" y="573"/>
                  <a:pt x="2761" y="684"/>
                  <a:pt x="2692" y="753"/>
                </a:cubicBezTo>
                <a:cubicBezTo>
                  <a:pt x="2658" y="787"/>
                  <a:pt x="2614" y="805"/>
                  <a:pt x="2569" y="805"/>
                </a:cubicBezTo>
                <a:cubicBezTo>
                  <a:pt x="2549" y="805"/>
                  <a:pt x="2529" y="801"/>
                  <a:pt x="2509" y="794"/>
                </a:cubicBezTo>
                <a:lnTo>
                  <a:pt x="2483" y="784"/>
                </a:lnTo>
                <a:lnTo>
                  <a:pt x="2142" y="1124"/>
                </a:lnTo>
                <a:lnTo>
                  <a:pt x="2166" y="1153"/>
                </a:lnTo>
                <a:cubicBezTo>
                  <a:pt x="2241" y="1256"/>
                  <a:pt x="2289" y="1378"/>
                  <a:pt x="2302" y="1503"/>
                </a:cubicBezTo>
                <a:lnTo>
                  <a:pt x="2306" y="1542"/>
                </a:lnTo>
                <a:lnTo>
                  <a:pt x="2761" y="1541"/>
                </a:lnTo>
                <a:lnTo>
                  <a:pt x="2772" y="1515"/>
                </a:lnTo>
                <a:cubicBezTo>
                  <a:pt x="2801" y="1453"/>
                  <a:pt x="2862" y="1414"/>
                  <a:pt x="2930" y="1414"/>
                </a:cubicBezTo>
                <a:cubicBezTo>
                  <a:pt x="2977" y="1414"/>
                  <a:pt x="3021" y="1432"/>
                  <a:pt x="3053" y="1466"/>
                </a:cubicBezTo>
                <a:cubicBezTo>
                  <a:pt x="3088" y="1499"/>
                  <a:pt x="3106" y="1543"/>
                  <a:pt x="3106" y="1590"/>
                </a:cubicBezTo>
                <a:cubicBezTo>
                  <a:pt x="3106" y="1638"/>
                  <a:pt x="3088" y="1683"/>
                  <a:pt x="3056" y="1716"/>
                </a:cubicBezTo>
                <a:cubicBezTo>
                  <a:pt x="3022" y="1750"/>
                  <a:pt x="2978" y="1768"/>
                  <a:pt x="2930" y="1768"/>
                </a:cubicBezTo>
                <a:lnTo>
                  <a:pt x="2929" y="1768"/>
                </a:lnTo>
                <a:cubicBezTo>
                  <a:pt x="2864" y="1768"/>
                  <a:pt x="2804" y="1731"/>
                  <a:pt x="2773" y="1672"/>
                </a:cubicBezTo>
                <a:lnTo>
                  <a:pt x="2762" y="1648"/>
                </a:lnTo>
                <a:lnTo>
                  <a:pt x="2300" y="1650"/>
                </a:lnTo>
                <a:lnTo>
                  <a:pt x="2295" y="1687"/>
                </a:lnTo>
                <a:cubicBezTo>
                  <a:pt x="2279" y="1783"/>
                  <a:pt x="2246" y="1874"/>
                  <a:pt x="2194" y="1956"/>
                </a:cubicBezTo>
                <a:lnTo>
                  <a:pt x="2176" y="1985"/>
                </a:lnTo>
                <a:lnTo>
                  <a:pt x="2489" y="2296"/>
                </a:lnTo>
                <a:lnTo>
                  <a:pt x="2515" y="2288"/>
                </a:lnTo>
                <a:cubicBezTo>
                  <a:pt x="2535" y="2280"/>
                  <a:pt x="2555" y="2277"/>
                  <a:pt x="2575" y="2277"/>
                </a:cubicBezTo>
                <a:cubicBezTo>
                  <a:pt x="2621" y="2277"/>
                  <a:pt x="2665" y="2295"/>
                  <a:pt x="2699" y="2328"/>
                </a:cubicBezTo>
                <a:cubicBezTo>
                  <a:pt x="2732" y="2362"/>
                  <a:pt x="2751" y="2406"/>
                  <a:pt x="2751" y="2453"/>
                </a:cubicBezTo>
                <a:cubicBezTo>
                  <a:pt x="2751" y="2500"/>
                  <a:pt x="2732" y="2546"/>
                  <a:pt x="2700" y="2578"/>
                </a:cubicBezTo>
                <a:cubicBezTo>
                  <a:pt x="2666" y="2612"/>
                  <a:pt x="2622" y="2631"/>
                  <a:pt x="2574" y="2631"/>
                </a:cubicBezTo>
                <a:lnTo>
                  <a:pt x="2573" y="2631"/>
                </a:lnTo>
                <a:cubicBezTo>
                  <a:pt x="2527" y="2631"/>
                  <a:pt x="2483" y="2612"/>
                  <a:pt x="2450" y="2579"/>
                </a:cubicBezTo>
                <a:cubicBezTo>
                  <a:pt x="2403" y="2532"/>
                  <a:pt x="2387" y="2465"/>
                  <a:pt x="2406" y="2400"/>
                </a:cubicBezTo>
                <a:lnTo>
                  <a:pt x="2414" y="2375"/>
                </a:lnTo>
                <a:lnTo>
                  <a:pt x="2108" y="2070"/>
                </a:lnTo>
                <a:lnTo>
                  <a:pt x="2077" y="2099"/>
                </a:lnTo>
                <a:cubicBezTo>
                  <a:pt x="1970" y="2199"/>
                  <a:pt x="1836" y="2262"/>
                  <a:pt x="1689" y="2282"/>
                </a:cubicBezTo>
                <a:lnTo>
                  <a:pt x="1652" y="2288"/>
                </a:lnTo>
                <a:lnTo>
                  <a:pt x="1652" y="2704"/>
                </a:lnTo>
                <a:lnTo>
                  <a:pt x="1676" y="2715"/>
                </a:lnTo>
                <a:cubicBezTo>
                  <a:pt x="1735" y="2746"/>
                  <a:pt x="1772" y="2806"/>
                  <a:pt x="1772" y="2872"/>
                </a:cubicBezTo>
                <a:cubicBezTo>
                  <a:pt x="1772" y="2969"/>
                  <a:pt x="1693" y="3048"/>
                  <a:pt x="1595" y="3048"/>
                </a:cubicBezTo>
                <a:cubicBezTo>
                  <a:pt x="1498" y="3048"/>
                  <a:pt x="1419" y="2969"/>
                  <a:pt x="1419" y="2872"/>
                </a:cubicBezTo>
                <a:cubicBezTo>
                  <a:pt x="1419" y="2805"/>
                  <a:pt x="1457" y="2744"/>
                  <a:pt x="1519" y="2714"/>
                </a:cubicBezTo>
                <a:lnTo>
                  <a:pt x="1544" y="2702"/>
                </a:lnTo>
                <a:lnTo>
                  <a:pt x="1544" y="2289"/>
                </a:lnTo>
                <a:lnTo>
                  <a:pt x="1505" y="2283"/>
                </a:lnTo>
                <a:cubicBezTo>
                  <a:pt x="1360" y="2264"/>
                  <a:pt x="1223" y="2201"/>
                  <a:pt x="1113" y="2100"/>
                </a:cubicBezTo>
                <a:lnTo>
                  <a:pt x="1083" y="2072"/>
                </a:lnTo>
                <a:lnTo>
                  <a:pt x="724" y="2425"/>
                </a:lnTo>
                <a:lnTo>
                  <a:pt x="731" y="2449"/>
                </a:lnTo>
                <a:cubicBezTo>
                  <a:pt x="751" y="2514"/>
                  <a:pt x="734" y="2583"/>
                  <a:pt x="688" y="2628"/>
                </a:cubicBezTo>
                <a:cubicBezTo>
                  <a:pt x="653" y="2662"/>
                  <a:pt x="608" y="2679"/>
                  <a:pt x="563" y="2679"/>
                </a:cubicBezTo>
                <a:cubicBezTo>
                  <a:pt x="518" y="2679"/>
                  <a:pt x="472" y="2662"/>
                  <a:pt x="438" y="2627"/>
                </a:cubicBezTo>
                <a:cubicBezTo>
                  <a:pt x="370" y="2557"/>
                  <a:pt x="371" y="2446"/>
                  <a:pt x="439" y="2377"/>
                </a:cubicBezTo>
                <a:cubicBezTo>
                  <a:pt x="472" y="2343"/>
                  <a:pt x="516" y="2326"/>
                  <a:pt x="561" y="2326"/>
                </a:cubicBezTo>
                <a:cubicBezTo>
                  <a:pt x="582" y="2326"/>
                  <a:pt x="602" y="2329"/>
                  <a:pt x="622" y="2336"/>
                </a:cubicBezTo>
                <a:lnTo>
                  <a:pt x="649" y="2346"/>
                </a:lnTo>
                <a:lnTo>
                  <a:pt x="1009" y="1987"/>
                </a:lnTo>
                <a:lnTo>
                  <a:pt x="991" y="1957"/>
                </a:lnTo>
                <a:cubicBezTo>
                  <a:pt x="938" y="1875"/>
                  <a:pt x="905" y="1784"/>
                  <a:pt x="889" y="1687"/>
                </a:cubicBezTo>
                <a:lnTo>
                  <a:pt x="884" y="1650"/>
                </a:lnTo>
                <a:lnTo>
                  <a:pt x="431" y="1648"/>
                </a:lnTo>
                <a:lnTo>
                  <a:pt x="419" y="1672"/>
                </a:lnTo>
                <a:cubicBezTo>
                  <a:pt x="390" y="1731"/>
                  <a:pt x="330" y="1768"/>
                  <a:pt x="264" y="1768"/>
                </a:cubicBezTo>
                <a:lnTo>
                  <a:pt x="263" y="1768"/>
                </a:lnTo>
                <a:cubicBezTo>
                  <a:pt x="215" y="1767"/>
                  <a:pt x="171" y="1748"/>
                  <a:pt x="138" y="1716"/>
                </a:cubicBezTo>
                <a:cubicBezTo>
                  <a:pt x="105" y="1683"/>
                  <a:pt x="86" y="1638"/>
                  <a:pt x="86" y="1590"/>
                </a:cubicBezTo>
                <a:cubicBezTo>
                  <a:pt x="86" y="1543"/>
                  <a:pt x="106" y="1499"/>
                  <a:pt x="139" y="1466"/>
                </a:cubicBezTo>
                <a:cubicBezTo>
                  <a:pt x="172" y="1432"/>
                  <a:pt x="215" y="1414"/>
                  <a:pt x="263" y="1414"/>
                </a:cubicBezTo>
                <a:cubicBezTo>
                  <a:pt x="332" y="1415"/>
                  <a:pt x="392" y="1453"/>
                  <a:pt x="421" y="1515"/>
                </a:cubicBezTo>
                <a:lnTo>
                  <a:pt x="433" y="1541"/>
                </a:lnTo>
                <a:lnTo>
                  <a:pt x="880" y="1542"/>
                </a:lnTo>
                <a:lnTo>
                  <a:pt x="884" y="1503"/>
                </a:lnTo>
                <a:cubicBezTo>
                  <a:pt x="893" y="1401"/>
                  <a:pt x="926" y="1305"/>
                  <a:pt x="978" y="1215"/>
                </a:cubicBezTo>
                <a:lnTo>
                  <a:pt x="996" y="1187"/>
                </a:lnTo>
                <a:lnTo>
                  <a:pt x="641" y="835"/>
                </a:lnTo>
                <a:lnTo>
                  <a:pt x="615" y="845"/>
                </a:lnTo>
                <a:cubicBezTo>
                  <a:pt x="596" y="851"/>
                  <a:pt x="576" y="854"/>
                  <a:pt x="557" y="854"/>
                </a:cubicBezTo>
                <a:cubicBezTo>
                  <a:pt x="511" y="854"/>
                  <a:pt x="467" y="837"/>
                  <a:pt x="433" y="803"/>
                </a:cubicBezTo>
                <a:cubicBezTo>
                  <a:pt x="398" y="769"/>
                  <a:pt x="380" y="725"/>
                  <a:pt x="380" y="678"/>
                </a:cubicBezTo>
                <a:cubicBezTo>
                  <a:pt x="380" y="631"/>
                  <a:pt x="398" y="586"/>
                  <a:pt x="431" y="553"/>
                </a:cubicBezTo>
                <a:cubicBezTo>
                  <a:pt x="465" y="519"/>
                  <a:pt x="509" y="500"/>
                  <a:pt x="556" y="500"/>
                </a:cubicBezTo>
                <a:cubicBezTo>
                  <a:pt x="603" y="500"/>
                  <a:pt x="649" y="519"/>
                  <a:pt x="681" y="552"/>
                </a:cubicBezTo>
                <a:cubicBezTo>
                  <a:pt x="729" y="599"/>
                  <a:pt x="745" y="667"/>
                  <a:pt x="725" y="731"/>
                </a:cubicBezTo>
                <a:lnTo>
                  <a:pt x="717" y="756"/>
                </a:lnTo>
                <a:lnTo>
                  <a:pt x="1062" y="1098"/>
                </a:lnTo>
                <a:lnTo>
                  <a:pt x="1093" y="1068"/>
                </a:lnTo>
                <a:cubicBezTo>
                  <a:pt x="1191" y="972"/>
                  <a:pt x="1313" y="906"/>
                  <a:pt x="1446" y="878"/>
                </a:cubicBezTo>
                <a:lnTo>
                  <a:pt x="1482" y="871"/>
                </a:lnTo>
                <a:lnTo>
                  <a:pt x="1482" y="426"/>
                </a:lnTo>
                <a:lnTo>
                  <a:pt x="1458" y="415"/>
                </a:lnTo>
                <a:cubicBezTo>
                  <a:pt x="1399" y="384"/>
                  <a:pt x="1362" y="324"/>
                  <a:pt x="1362" y="258"/>
                </a:cubicBezTo>
                <a:cubicBezTo>
                  <a:pt x="1362" y="161"/>
                  <a:pt x="1441" y="82"/>
                  <a:pt x="1539" y="82"/>
                </a:cubicBezTo>
                <a:close/>
                <a:moveTo>
                  <a:pt x="1544" y="1"/>
                </a:moveTo>
                <a:cubicBezTo>
                  <a:pt x="1398" y="1"/>
                  <a:pt x="1280" y="120"/>
                  <a:pt x="1280" y="266"/>
                </a:cubicBezTo>
                <a:cubicBezTo>
                  <a:pt x="1280" y="357"/>
                  <a:pt x="1324" y="438"/>
                  <a:pt x="1399" y="487"/>
                </a:cubicBezTo>
                <a:lnTo>
                  <a:pt x="1399" y="809"/>
                </a:lnTo>
                <a:cubicBezTo>
                  <a:pt x="1278" y="840"/>
                  <a:pt x="1165" y="899"/>
                  <a:pt x="1070" y="984"/>
                </a:cubicBezTo>
                <a:lnTo>
                  <a:pt x="823" y="737"/>
                </a:lnTo>
                <a:cubicBezTo>
                  <a:pt x="839" y="651"/>
                  <a:pt x="813" y="559"/>
                  <a:pt x="750" y="496"/>
                </a:cubicBezTo>
                <a:cubicBezTo>
                  <a:pt x="700" y="447"/>
                  <a:pt x="633" y="420"/>
                  <a:pt x="563" y="420"/>
                </a:cubicBezTo>
                <a:lnTo>
                  <a:pt x="561" y="420"/>
                </a:lnTo>
                <a:cubicBezTo>
                  <a:pt x="491" y="420"/>
                  <a:pt x="424" y="447"/>
                  <a:pt x="375" y="498"/>
                </a:cubicBezTo>
                <a:cubicBezTo>
                  <a:pt x="326" y="547"/>
                  <a:pt x="298" y="614"/>
                  <a:pt x="298" y="684"/>
                </a:cubicBezTo>
                <a:cubicBezTo>
                  <a:pt x="298" y="756"/>
                  <a:pt x="326" y="821"/>
                  <a:pt x="376" y="872"/>
                </a:cubicBezTo>
                <a:cubicBezTo>
                  <a:pt x="427" y="921"/>
                  <a:pt x="493" y="948"/>
                  <a:pt x="561" y="948"/>
                </a:cubicBezTo>
                <a:cubicBezTo>
                  <a:pt x="582" y="948"/>
                  <a:pt x="603" y="945"/>
                  <a:pt x="623" y="940"/>
                </a:cubicBezTo>
                <a:lnTo>
                  <a:pt x="892" y="1206"/>
                </a:lnTo>
                <a:cubicBezTo>
                  <a:pt x="849" y="1285"/>
                  <a:pt x="819" y="1370"/>
                  <a:pt x="807" y="1459"/>
                </a:cubicBezTo>
                <a:lnTo>
                  <a:pt x="492" y="1458"/>
                </a:lnTo>
                <a:cubicBezTo>
                  <a:pt x="444" y="1379"/>
                  <a:pt x="360" y="1331"/>
                  <a:pt x="267" y="1331"/>
                </a:cubicBezTo>
                <a:lnTo>
                  <a:pt x="266" y="1331"/>
                </a:lnTo>
                <a:cubicBezTo>
                  <a:pt x="120" y="1331"/>
                  <a:pt x="2" y="1448"/>
                  <a:pt x="2" y="1594"/>
                </a:cubicBezTo>
                <a:cubicBezTo>
                  <a:pt x="1" y="1664"/>
                  <a:pt x="28" y="1731"/>
                  <a:pt x="78" y="1781"/>
                </a:cubicBezTo>
                <a:cubicBezTo>
                  <a:pt x="128" y="1831"/>
                  <a:pt x="194" y="1859"/>
                  <a:pt x="265" y="1859"/>
                </a:cubicBezTo>
                <a:lnTo>
                  <a:pt x="266" y="1859"/>
                </a:lnTo>
                <a:cubicBezTo>
                  <a:pt x="356" y="1859"/>
                  <a:pt x="438" y="1815"/>
                  <a:pt x="487" y="1739"/>
                </a:cubicBezTo>
                <a:lnTo>
                  <a:pt x="813" y="1741"/>
                </a:lnTo>
                <a:cubicBezTo>
                  <a:pt x="830" y="1823"/>
                  <a:pt x="860" y="1902"/>
                  <a:pt x="903" y="1976"/>
                </a:cubicBezTo>
                <a:lnTo>
                  <a:pt x="629" y="2248"/>
                </a:lnTo>
                <a:cubicBezTo>
                  <a:pt x="608" y="2242"/>
                  <a:pt x="587" y="2240"/>
                  <a:pt x="566" y="2240"/>
                </a:cubicBezTo>
                <a:cubicBezTo>
                  <a:pt x="498" y="2240"/>
                  <a:pt x="432" y="2267"/>
                  <a:pt x="381" y="2316"/>
                </a:cubicBezTo>
                <a:cubicBezTo>
                  <a:pt x="277" y="2418"/>
                  <a:pt x="277" y="2586"/>
                  <a:pt x="380" y="2690"/>
                </a:cubicBezTo>
                <a:cubicBezTo>
                  <a:pt x="431" y="2742"/>
                  <a:pt x="499" y="2768"/>
                  <a:pt x="567" y="2768"/>
                </a:cubicBezTo>
                <a:cubicBezTo>
                  <a:pt x="634" y="2768"/>
                  <a:pt x="702" y="2742"/>
                  <a:pt x="754" y="2691"/>
                </a:cubicBezTo>
                <a:cubicBezTo>
                  <a:pt x="818" y="2628"/>
                  <a:pt x="845" y="2537"/>
                  <a:pt x="826" y="2451"/>
                </a:cubicBezTo>
                <a:lnTo>
                  <a:pt x="1086" y="2193"/>
                </a:lnTo>
                <a:cubicBezTo>
                  <a:pt x="1192" y="2282"/>
                  <a:pt x="1320" y="2341"/>
                  <a:pt x="1457" y="2364"/>
                </a:cubicBezTo>
                <a:lnTo>
                  <a:pt x="1457" y="2648"/>
                </a:lnTo>
                <a:cubicBezTo>
                  <a:pt x="1380" y="2695"/>
                  <a:pt x="1332" y="2779"/>
                  <a:pt x="1332" y="2872"/>
                </a:cubicBezTo>
                <a:cubicBezTo>
                  <a:pt x="1332" y="3018"/>
                  <a:pt x="1450" y="3137"/>
                  <a:pt x="1597" y="3137"/>
                </a:cubicBezTo>
                <a:cubicBezTo>
                  <a:pt x="1743" y="3137"/>
                  <a:pt x="1861" y="3018"/>
                  <a:pt x="1862" y="2871"/>
                </a:cubicBezTo>
                <a:cubicBezTo>
                  <a:pt x="1862" y="2781"/>
                  <a:pt x="1818" y="2699"/>
                  <a:pt x="1742" y="2650"/>
                </a:cubicBezTo>
                <a:lnTo>
                  <a:pt x="1742" y="2363"/>
                </a:lnTo>
                <a:cubicBezTo>
                  <a:pt x="1878" y="2340"/>
                  <a:pt x="2003" y="2280"/>
                  <a:pt x="2109" y="2193"/>
                </a:cubicBezTo>
                <a:lnTo>
                  <a:pt x="2319" y="2401"/>
                </a:lnTo>
                <a:cubicBezTo>
                  <a:pt x="2302" y="2489"/>
                  <a:pt x="2329" y="2579"/>
                  <a:pt x="2392" y="2643"/>
                </a:cubicBezTo>
                <a:cubicBezTo>
                  <a:pt x="2440" y="2691"/>
                  <a:pt x="2508" y="2718"/>
                  <a:pt x="2577" y="2718"/>
                </a:cubicBezTo>
                <a:lnTo>
                  <a:pt x="2578" y="2718"/>
                </a:lnTo>
                <a:cubicBezTo>
                  <a:pt x="2650" y="2718"/>
                  <a:pt x="2715" y="2691"/>
                  <a:pt x="2766" y="2641"/>
                </a:cubicBezTo>
                <a:cubicBezTo>
                  <a:pt x="2814" y="2591"/>
                  <a:pt x="2842" y="2526"/>
                  <a:pt x="2842" y="2454"/>
                </a:cubicBezTo>
                <a:cubicBezTo>
                  <a:pt x="2842" y="2383"/>
                  <a:pt x="2814" y="2317"/>
                  <a:pt x="2765" y="2268"/>
                </a:cubicBezTo>
                <a:cubicBezTo>
                  <a:pt x="2714" y="2218"/>
                  <a:pt x="2649" y="2192"/>
                  <a:pt x="2580" y="2192"/>
                </a:cubicBezTo>
                <a:cubicBezTo>
                  <a:pt x="2560" y="2192"/>
                  <a:pt x="2538" y="2194"/>
                  <a:pt x="2517" y="2199"/>
                </a:cubicBezTo>
                <a:lnTo>
                  <a:pt x="2292" y="1975"/>
                </a:lnTo>
                <a:cubicBezTo>
                  <a:pt x="2334" y="1902"/>
                  <a:pt x="2363" y="1823"/>
                  <a:pt x="2380" y="1741"/>
                </a:cubicBezTo>
                <a:lnTo>
                  <a:pt x="2714" y="1739"/>
                </a:lnTo>
                <a:cubicBezTo>
                  <a:pt x="2763" y="1815"/>
                  <a:pt x="2845" y="1859"/>
                  <a:pt x="2934" y="1859"/>
                </a:cubicBezTo>
                <a:lnTo>
                  <a:pt x="2936" y="1859"/>
                </a:lnTo>
                <a:cubicBezTo>
                  <a:pt x="3007" y="1859"/>
                  <a:pt x="3072" y="1831"/>
                  <a:pt x="3123" y="1781"/>
                </a:cubicBezTo>
                <a:cubicBezTo>
                  <a:pt x="3171" y="1731"/>
                  <a:pt x="3199" y="1665"/>
                  <a:pt x="3199" y="1594"/>
                </a:cubicBezTo>
                <a:cubicBezTo>
                  <a:pt x="3199" y="1523"/>
                  <a:pt x="3171" y="1458"/>
                  <a:pt x="3121" y="1407"/>
                </a:cubicBezTo>
                <a:cubicBezTo>
                  <a:pt x="3072" y="1359"/>
                  <a:pt x="3005" y="1331"/>
                  <a:pt x="2936" y="1331"/>
                </a:cubicBezTo>
                <a:lnTo>
                  <a:pt x="2934" y="1331"/>
                </a:lnTo>
                <a:cubicBezTo>
                  <a:pt x="2842" y="1331"/>
                  <a:pt x="2758" y="1380"/>
                  <a:pt x="2710" y="1458"/>
                </a:cubicBezTo>
                <a:lnTo>
                  <a:pt x="2388" y="1459"/>
                </a:lnTo>
                <a:cubicBezTo>
                  <a:pt x="2370" y="1344"/>
                  <a:pt x="2328" y="1235"/>
                  <a:pt x="2261" y="1137"/>
                </a:cubicBezTo>
                <a:lnTo>
                  <a:pt x="2510" y="890"/>
                </a:lnTo>
                <a:cubicBezTo>
                  <a:pt x="2532" y="895"/>
                  <a:pt x="2553" y="898"/>
                  <a:pt x="2575" y="898"/>
                </a:cubicBezTo>
                <a:cubicBezTo>
                  <a:pt x="2643" y="898"/>
                  <a:pt x="2708" y="872"/>
                  <a:pt x="2758" y="821"/>
                </a:cubicBezTo>
                <a:cubicBezTo>
                  <a:pt x="2862" y="719"/>
                  <a:pt x="2862" y="552"/>
                  <a:pt x="2760" y="447"/>
                </a:cubicBezTo>
                <a:cubicBezTo>
                  <a:pt x="2708" y="395"/>
                  <a:pt x="2640" y="369"/>
                  <a:pt x="2572" y="369"/>
                </a:cubicBezTo>
                <a:cubicBezTo>
                  <a:pt x="2505" y="369"/>
                  <a:pt x="2437" y="395"/>
                  <a:pt x="2386" y="446"/>
                </a:cubicBezTo>
                <a:cubicBezTo>
                  <a:pt x="2320" y="510"/>
                  <a:pt x="2294" y="600"/>
                  <a:pt x="2313" y="688"/>
                </a:cubicBezTo>
                <a:lnTo>
                  <a:pt x="2065" y="933"/>
                </a:lnTo>
                <a:cubicBezTo>
                  <a:pt x="1954" y="852"/>
                  <a:pt x="1822" y="801"/>
                  <a:pt x="1683" y="788"/>
                </a:cubicBezTo>
                <a:lnTo>
                  <a:pt x="1683" y="490"/>
                </a:lnTo>
                <a:cubicBezTo>
                  <a:pt x="1761" y="442"/>
                  <a:pt x="1808" y="358"/>
                  <a:pt x="1808" y="266"/>
                </a:cubicBezTo>
                <a:cubicBezTo>
                  <a:pt x="1808" y="120"/>
                  <a:pt x="1690" y="1"/>
                  <a:pt x="1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5"/>
          <p:cNvSpPr/>
          <p:nvPr/>
        </p:nvSpPr>
        <p:spPr>
          <a:xfrm>
            <a:off x="8696728" y="925155"/>
            <a:ext cx="231918" cy="227846"/>
          </a:xfrm>
          <a:custGeom>
            <a:avLst/>
            <a:gdLst/>
            <a:ahLst/>
            <a:cxnLst/>
            <a:rect l="l" t="t" r="r" b="b"/>
            <a:pathLst>
              <a:path w="2506" h="2462" extrusionOk="0">
                <a:moveTo>
                  <a:pt x="1203" y="86"/>
                </a:moveTo>
                <a:cubicBezTo>
                  <a:pt x="1274" y="86"/>
                  <a:pt x="1330" y="144"/>
                  <a:pt x="1330" y="213"/>
                </a:cubicBezTo>
                <a:cubicBezTo>
                  <a:pt x="1330" y="263"/>
                  <a:pt x="1303" y="307"/>
                  <a:pt x="1259" y="328"/>
                </a:cubicBezTo>
                <a:lnTo>
                  <a:pt x="1233" y="340"/>
                </a:lnTo>
                <a:lnTo>
                  <a:pt x="1233" y="693"/>
                </a:lnTo>
                <a:lnTo>
                  <a:pt x="1276" y="696"/>
                </a:lnTo>
                <a:cubicBezTo>
                  <a:pt x="1389" y="701"/>
                  <a:pt x="1497" y="742"/>
                  <a:pt x="1585" y="813"/>
                </a:cubicBezTo>
                <a:lnTo>
                  <a:pt x="1615" y="838"/>
                </a:lnTo>
                <a:lnTo>
                  <a:pt x="1891" y="565"/>
                </a:lnTo>
                <a:lnTo>
                  <a:pt x="1882" y="540"/>
                </a:lnTo>
                <a:cubicBezTo>
                  <a:pt x="1867" y="495"/>
                  <a:pt x="1880" y="444"/>
                  <a:pt x="1914" y="411"/>
                </a:cubicBezTo>
                <a:cubicBezTo>
                  <a:pt x="1936" y="390"/>
                  <a:pt x="1964" y="374"/>
                  <a:pt x="1994" y="374"/>
                </a:cubicBezTo>
                <a:cubicBezTo>
                  <a:pt x="1997" y="374"/>
                  <a:pt x="2001" y="374"/>
                  <a:pt x="2004" y="374"/>
                </a:cubicBezTo>
                <a:cubicBezTo>
                  <a:pt x="2038" y="374"/>
                  <a:pt x="2071" y="389"/>
                  <a:pt x="2094" y="412"/>
                </a:cubicBezTo>
                <a:cubicBezTo>
                  <a:pt x="2118" y="438"/>
                  <a:pt x="2131" y="469"/>
                  <a:pt x="2131" y="503"/>
                </a:cubicBezTo>
                <a:cubicBezTo>
                  <a:pt x="2130" y="537"/>
                  <a:pt x="2117" y="569"/>
                  <a:pt x="2093" y="593"/>
                </a:cubicBezTo>
                <a:cubicBezTo>
                  <a:pt x="2069" y="617"/>
                  <a:pt x="2038" y="630"/>
                  <a:pt x="2005" y="630"/>
                </a:cubicBezTo>
                <a:cubicBezTo>
                  <a:pt x="1990" y="630"/>
                  <a:pt x="1976" y="627"/>
                  <a:pt x="1961" y="622"/>
                </a:cubicBezTo>
                <a:lnTo>
                  <a:pt x="1935" y="613"/>
                </a:lnTo>
                <a:lnTo>
                  <a:pt x="1660" y="885"/>
                </a:lnTo>
                <a:lnTo>
                  <a:pt x="1682" y="916"/>
                </a:lnTo>
                <a:cubicBezTo>
                  <a:pt x="1740" y="993"/>
                  <a:pt x="1776" y="1085"/>
                  <a:pt x="1786" y="1181"/>
                </a:cubicBezTo>
                <a:lnTo>
                  <a:pt x="1791" y="1221"/>
                </a:lnTo>
                <a:lnTo>
                  <a:pt x="2159" y="1219"/>
                </a:lnTo>
                <a:lnTo>
                  <a:pt x="2171" y="1195"/>
                </a:lnTo>
                <a:cubicBezTo>
                  <a:pt x="2193" y="1150"/>
                  <a:pt x="2236" y="1122"/>
                  <a:pt x="2286" y="1122"/>
                </a:cubicBezTo>
                <a:cubicBezTo>
                  <a:pt x="2318" y="1122"/>
                  <a:pt x="2351" y="1135"/>
                  <a:pt x="2375" y="1159"/>
                </a:cubicBezTo>
                <a:cubicBezTo>
                  <a:pt x="2399" y="1182"/>
                  <a:pt x="2413" y="1214"/>
                  <a:pt x="2413" y="1249"/>
                </a:cubicBezTo>
                <a:cubicBezTo>
                  <a:pt x="2414" y="1318"/>
                  <a:pt x="2356" y="1376"/>
                  <a:pt x="2287" y="1376"/>
                </a:cubicBezTo>
                <a:cubicBezTo>
                  <a:pt x="2239" y="1376"/>
                  <a:pt x="2196" y="1350"/>
                  <a:pt x="2173" y="1307"/>
                </a:cubicBezTo>
                <a:lnTo>
                  <a:pt x="2161" y="1282"/>
                </a:lnTo>
                <a:lnTo>
                  <a:pt x="1788" y="1285"/>
                </a:lnTo>
                <a:lnTo>
                  <a:pt x="1783" y="1321"/>
                </a:lnTo>
                <a:cubicBezTo>
                  <a:pt x="1772" y="1395"/>
                  <a:pt x="1745" y="1465"/>
                  <a:pt x="1706" y="1527"/>
                </a:cubicBezTo>
                <a:lnTo>
                  <a:pt x="1687" y="1556"/>
                </a:lnTo>
                <a:lnTo>
                  <a:pt x="1940" y="1808"/>
                </a:lnTo>
                <a:lnTo>
                  <a:pt x="1966" y="1799"/>
                </a:lnTo>
                <a:cubicBezTo>
                  <a:pt x="1981" y="1793"/>
                  <a:pt x="1996" y="1791"/>
                  <a:pt x="2010" y="1791"/>
                </a:cubicBezTo>
                <a:cubicBezTo>
                  <a:pt x="2044" y="1791"/>
                  <a:pt x="2076" y="1804"/>
                  <a:pt x="2099" y="1828"/>
                </a:cubicBezTo>
                <a:cubicBezTo>
                  <a:pt x="2149" y="1878"/>
                  <a:pt x="2150" y="1959"/>
                  <a:pt x="2099" y="2008"/>
                </a:cubicBezTo>
                <a:cubicBezTo>
                  <a:pt x="2076" y="2033"/>
                  <a:pt x="2044" y="2046"/>
                  <a:pt x="2010" y="2046"/>
                </a:cubicBezTo>
                <a:cubicBezTo>
                  <a:pt x="1976" y="2046"/>
                  <a:pt x="1944" y="2033"/>
                  <a:pt x="1921" y="2009"/>
                </a:cubicBezTo>
                <a:cubicBezTo>
                  <a:pt x="1886" y="1977"/>
                  <a:pt x="1875" y="1927"/>
                  <a:pt x="1890" y="1881"/>
                </a:cubicBezTo>
                <a:lnTo>
                  <a:pt x="1897" y="1855"/>
                </a:lnTo>
                <a:lnTo>
                  <a:pt x="1648" y="1608"/>
                </a:lnTo>
                <a:lnTo>
                  <a:pt x="1618" y="1637"/>
                </a:lnTo>
                <a:cubicBezTo>
                  <a:pt x="1535" y="1713"/>
                  <a:pt x="1432" y="1762"/>
                  <a:pt x="1322" y="1776"/>
                </a:cubicBezTo>
                <a:lnTo>
                  <a:pt x="1284" y="1782"/>
                </a:lnTo>
                <a:lnTo>
                  <a:pt x="1284" y="2120"/>
                </a:lnTo>
                <a:lnTo>
                  <a:pt x="1307" y="2131"/>
                </a:lnTo>
                <a:cubicBezTo>
                  <a:pt x="1350" y="2155"/>
                  <a:pt x="1377" y="2198"/>
                  <a:pt x="1377" y="2245"/>
                </a:cubicBezTo>
                <a:cubicBezTo>
                  <a:pt x="1377" y="2316"/>
                  <a:pt x="1319" y="2373"/>
                  <a:pt x="1249" y="2373"/>
                </a:cubicBezTo>
                <a:cubicBezTo>
                  <a:pt x="1178" y="2373"/>
                  <a:pt x="1122" y="2315"/>
                  <a:pt x="1122" y="2245"/>
                </a:cubicBezTo>
                <a:cubicBezTo>
                  <a:pt x="1122" y="2197"/>
                  <a:pt x="1149" y="2151"/>
                  <a:pt x="1193" y="2130"/>
                </a:cubicBezTo>
                <a:lnTo>
                  <a:pt x="1219" y="2119"/>
                </a:lnTo>
                <a:lnTo>
                  <a:pt x="1219" y="1783"/>
                </a:lnTo>
                <a:lnTo>
                  <a:pt x="1181" y="1778"/>
                </a:lnTo>
                <a:cubicBezTo>
                  <a:pt x="1068" y="1764"/>
                  <a:pt x="965" y="1716"/>
                  <a:pt x="881" y="1638"/>
                </a:cubicBezTo>
                <a:lnTo>
                  <a:pt x="849" y="1609"/>
                </a:lnTo>
                <a:lnTo>
                  <a:pt x="559" y="1897"/>
                </a:lnTo>
                <a:lnTo>
                  <a:pt x="567" y="1922"/>
                </a:lnTo>
                <a:cubicBezTo>
                  <a:pt x="582" y="1967"/>
                  <a:pt x="571" y="2018"/>
                  <a:pt x="537" y="2050"/>
                </a:cubicBezTo>
                <a:cubicBezTo>
                  <a:pt x="512" y="2074"/>
                  <a:pt x="480" y="2087"/>
                  <a:pt x="447" y="2087"/>
                </a:cubicBezTo>
                <a:cubicBezTo>
                  <a:pt x="414" y="2087"/>
                  <a:pt x="381" y="2074"/>
                  <a:pt x="356" y="2049"/>
                </a:cubicBezTo>
                <a:cubicBezTo>
                  <a:pt x="333" y="2024"/>
                  <a:pt x="319" y="1992"/>
                  <a:pt x="319" y="1959"/>
                </a:cubicBezTo>
                <a:cubicBezTo>
                  <a:pt x="321" y="1925"/>
                  <a:pt x="334" y="1892"/>
                  <a:pt x="358" y="1869"/>
                </a:cubicBezTo>
                <a:cubicBezTo>
                  <a:pt x="381" y="1845"/>
                  <a:pt x="413" y="1832"/>
                  <a:pt x="446" y="1832"/>
                </a:cubicBezTo>
                <a:cubicBezTo>
                  <a:pt x="461" y="1832"/>
                  <a:pt x="475" y="1835"/>
                  <a:pt x="490" y="1840"/>
                </a:cubicBezTo>
                <a:lnTo>
                  <a:pt x="516" y="1849"/>
                </a:lnTo>
                <a:lnTo>
                  <a:pt x="807" y="1561"/>
                </a:lnTo>
                <a:lnTo>
                  <a:pt x="788" y="1530"/>
                </a:lnTo>
                <a:cubicBezTo>
                  <a:pt x="749" y="1467"/>
                  <a:pt x="723" y="1397"/>
                  <a:pt x="711" y="1324"/>
                </a:cubicBezTo>
                <a:lnTo>
                  <a:pt x="706" y="1287"/>
                </a:lnTo>
                <a:lnTo>
                  <a:pt x="339" y="1286"/>
                </a:lnTo>
                <a:lnTo>
                  <a:pt x="328" y="1309"/>
                </a:lnTo>
                <a:cubicBezTo>
                  <a:pt x="305" y="1353"/>
                  <a:pt x="262" y="1379"/>
                  <a:pt x="215" y="1379"/>
                </a:cubicBezTo>
                <a:cubicBezTo>
                  <a:pt x="143" y="1379"/>
                  <a:pt x="86" y="1321"/>
                  <a:pt x="86" y="1251"/>
                </a:cubicBezTo>
                <a:cubicBezTo>
                  <a:pt x="86" y="1180"/>
                  <a:pt x="144" y="1123"/>
                  <a:pt x="215" y="1123"/>
                </a:cubicBezTo>
                <a:cubicBezTo>
                  <a:pt x="263" y="1123"/>
                  <a:pt x="308" y="1151"/>
                  <a:pt x="329" y="1196"/>
                </a:cubicBezTo>
                <a:lnTo>
                  <a:pt x="341" y="1221"/>
                </a:lnTo>
                <a:lnTo>
                  <a:pt x="702" y="1222"/>
                </a:lnTo>
                <a:lnTo>
                  <a:pt x="707" y="1182"/>
                </a:lnTo>
                <a:cubicBezTo>
                  <a:pt x="715" y="1106"/>
                  <a:pt x="738" y="1032"/>
                  <a:pt x="779" y="963"/>
                </a:cubicBezTo>
                <a:lnTo>
                  <a:pt x="796" y="934"/>
                </a:lnTo>
                <a:lnTo>
                  <a:pt x="511" y="650"/>
                </a:lnTo>
                <a:lnTo>
                  <a:pt x="484" y="660"/>
                </a:lnTo>
                <a:cubicBezTo>
                  <a:pt x="470" y="665"/>
                  <a:pt x="456" y="668"/>
                  <a:pt x="441" y="668"/>
                </a:cubicBezTo>
                <a:cubicBezTo>
                  <a:pt x="408" y="668"/>
                  <a:pt x="376" y="655"/>
                  <a:pt x="353" y="632"/>
                </a:cubicBezTo>
                <a:cubicBezTo>
                  <a:pt x="328" y="607"/>
                  <a:pt x="314" y="576"/>
                  <a:pt x="314" y="542"/>
                </a:cubicBezTo>
                <a:cubicBezTo>
                  <a:pt x="314" y="507"/>
                  <a:pt x="328" y="475"/>
                  <a:pt x="351" y="450"/>
                </a:cubicBezTo>
                <a:cubicBezTo>
                  <a:pt x="375" y="426"/>
                  <a:pt x="407" y="412"/>
                  <a:pt x="440" y="412"/>
                </a:cubicBezTo>
                <a:cubicBezTo>
                  <a:pt x="475" y="412"/>
                  <a:pt x="507" y="426"/>
                  <a:pt x="530" y="449"/>
                </a:cubicBezTo>
                <a:cubicBezTo>
                  <a:pt x="565" y="482"/>
                  <a:pt x="576" y="532"/>
                  <a:pt x="561" y="579"/>
                </a:cubicBezTo>
                <a:lnTo>
                  <a:pt x="554" y="603"/>
                </a:lnTo>
                <a:lnTo>
                  <a:pt x="833" y="881"/>
                </a:lnTo>
                <a:lnTo>
                  <a:pt x="865" y="851"/>
                </a:lnTo>
                <a:cubicBezTo>
                  <a:pt x="938" y="777"/>
                  <a:pt x="1032" y="727"/>
                  <a:pt x="1133" y="706"/>
                </a:cubicBezTo>
                <a:lnTo>
                  <a:pt x="1169" y="698"/>
                </a:lnTo>
                <a:lnTo>
                  <a:pt x="1169" y="339"/>
                </a:lnTo>
                <a:lnTo>
                  <a:pt x="1145" y="327"/>
                </a:lnTo>
                <a:cubicBezTo>
                  <a:pt x="1102" y="305"/>
                  <a:pt x="1075" y="261"/>
                  <a:pt x="1075" y="213"/>
                </a:cubicBezTo>
                <a:cubicBezTo>
                  <a:pt x="1075" y="143"/>
                  <a:pt x="1133" y="86"/>
                  <a:pt x="1203" y="86"/>
                </a:cubicBezTo>
                <a:close/>
                <a:moveTo>
                  <a:pt x="1208" y="1"/>
                </a:moveTo>
                <a:cubicBezTo>
                  <a:pt x="1088" y="1"/>
                  <a:pt x="992" y="97"/>
                  <a:pt x="992" y="216"/>
                </a:cubicBezTo>
                <a:cubicBezTo>
                  <a:pt x="992" y="287"/>
                  <a:pt x="1028" y="353"/>
                  <a:pt x="1086" y="392"/>
                </a:cubicBezTo>
                <a:lnTo>
                  <a:pt x="1086" y="629"/>
                </a:lnTo>
                <a:cubicBezTo>
                  <a:pt x="995" y="655"/>
                  <a:pt x="911" y="698"/>
                  <a:pt x="839" y="760"/>
                </a:cubicBezTo>
                <a:lnTo>
                  <a:pt x="658" y="578"/>
                </a:lnTo>
                <a:cubicBezTo>
                  <a:pt x="671" y="508"/>
                  <a:pt x="649" y="438"/>
                  <a:pt x="599" y="387"/>
                </a:cubicBezTo>
                <a:cubicBezTo>
                  <a:pt x="558" y="346"/>
                  <a:pt x="504" y="324"/>
                  <a:pt x="448" y="324"/>
                </a:cubicBezTo>
                <a:lnTo>
                  <a:pt x="447" y="324"/>
                </a:lnTo>
                <a:cubicBezTo>
                  <a:pt x="390" y="324"/>
                  <a:pt x="336" y="346"/>
                  <a:pt x="295" y="387"/>
                </a:cubicBezTo>
                <a:cubicBezTo>
                  <a:pt x="254" y="428"/>
                  <a:pt x="232" y="482"/>
                  <a:pt x="232" y="540"/>
                </a:cubicBezTo>
                <a:cubicBezTo>
                  <a:pt x="232" y="597"/>
                  <a:pt x="254" y="650"/>
                  <a:pt x="295" y="692"/>
                </a:cubicBezTo>
                <a:cubicBezTo>
                  <a:pt x="336" y="733"/>
                  <a:pt x="390" y="755"/>
                  <a:pt x="445" y="755"/>
                </a:cubicBezTo>
                <a:cubicBezTo>
                  <a:pt x="460" y="755"/>
                  <a:pt x="475" y="753"/>
                  <a:pt x="491" y="749"/>
                </a:cubicBezTo>
                <a:lnTo>
                  <a:pt x="691" y="949"/>
                </a:lnTo>
                <a:cubicBezTo>
                  <a:pt x="659" y="1008"/>
                  <a:pt x="638" y="1070"/>
                  <a:pt x="628" y="1134"/>
                </a:cubicBezTo>
                <a:lnTo>
                  <a:pt x="397" y="1133"/>
                </a:lnTo>
                <a:cubicBezTo>
                  <a:pt x="358" y="1072"/>
                  <a:pt x="292" y="1035"/>
                  <a:pt x="218" y="1035"/>
                </a:cubicBezTo>
                <a:lnTo>
                  <a:pt x="217" y="1035"/>
                </a:lnTo>
                <a:cubicBezTo>
                  <a:pt x="99" y="1035"/>
                  <a:pt x="1" y="1131"/>
                  <a:pt x="1" y="1250"/>
                </a:cubicBezTo>
                <a:cubicBezTo>
                  <a:pt x="1" y="1368"/>
                  <a:pt x="97" y="1466"/>
                  <a:pt x="216" y="1466"/>
                </a:cubicBezTo>
                <a:cubicBezTo>
                  <a:pt x="286" y="1466"/>
                  <a:pt x="353" y="1430"/>
                  <a:pt x="392" y="1372"/>
                </a:cubicBezTo>
                <a:lnTo>
                  <a:pt x="633" y="1373"/>
                </a:lnTo>
                <a:cubicBezTo>
                  <a:pt x="646" y="1434"/>
                  <a:pt x="667" y="1492"/>
                  <a:pt x="697" y="1546"/>
                </a:cubicBezTo>
                <a:lnTo>
                  <a:pt x="495" y="1748"/>
                </a:lnTo>
                <a:cubicBezTo>
                  <a:pt x="480" y="1745"/>
                  <a:pt x="465" y="1743"/>
                  <a:pt x="450" y="1743"/>
                </a:cubicBezTo>
                <a:cubicBezTo>
                  <a:pt x="394" y="1743"/>
                  <a:pt x="340" y="1765"/>
                  <a:pt x="298" y="1805"/>
                </a:cubicBezTo>
                <a:cubicBezTo>
                  <a:pt x="258" y="1845"/>
                  <a:pt x="236" y="1899"/>
                  <a:pt x="236" y="1957"/>
                </a:cubicBezTo>
                <a:cubicBezTo>
                  <a:pt x="236" y="2015"/>
                  <a:pt x="258" y="2068"/>
                  <a:pt x="298" y="2109"/>
                </a:cubicBezTo>
                <a:cubicBezTo>
                  <a:pt x="340" y="2152"/>
                  <a:pt x="396" y="2174"/>
                  <a:pt x="452" y="2174"/>
                </a:cubicBezTo>
                <a:cubicBezTo>
                  <a:pt x="506" y="2174"/>
                  <a:pt x="561" y="2153"/>
                  <a:pt x="602" y="2111"/>
                </a:cubicBezTo>
                <a:cubicBezTo>
                  <a:pt x="653" y="2061"/>
                  <a:pt x="675" y="1990"/>
                  <a:pt x="662" y="1920"/>
                </a:cubicBezTo>
                <a:lnTo>
                  <a:pt x="853" y="1730"/>
                </a:lnTo>
                <a:cubicBezTo>
                  <a:pt x="933" y="1796"/>
                  <a:pt x="1028" y="1840"/>
                  <a:pt x="1131" y="1860"/>
                </a:cubicBezTo>
                <a:lnTo>
                  <a:pt x="1131" y="2066"/>
                </a:lnTo>
                <a:cubicBezTo>
                  <a:pt x="1070" y="2106"/>
                  <a:pt x="1033" y="2171"/>
                  <a:pt x="1033" y="2245"/>
                </a:cubicBezTo>
                <a:cubicBezTo>
                  <a:pt x="1033" y="2365"/>
                  <a:pt x="1131" y="2461"/>
                  <a:pt x="1249" y="2461"/>
                </a:cubicBezTo>
                <a:cubicBezTo>
                  <a:pt x="1368" y="2461"/>
                  <a:pt x="1464" y="2364"/>
                  <a:pt x="1468" y="2242"/>
                </a:cubicBezTo>
                <a:cubicBezTo>
                  <a:pt x="1468" y="2171"/>
                  <a:pt x="1432" y="2105"/>
                  <a:pt x="1375" y="2066"/>
                </a:cubicBezTo>
                <a:lnTo>
                  <a:pt x="1375" y="1855"/>
                </a:lnTo>
                <a:cubicBezTo>
                  <a:pt x="1475" y="1835"/>
                  <a:pt x="1568" y="1792"/>
                  <a:pt x="1648" y="1728"/>
                </a:cubicBezTo>
                <a:lnTo>
                  <a:pt x="1802" y="1881"/>
                </a:lnTo>
                <a:cubicBezTo>
                  <a:pt x="1790" y="1950"/>
                  <a:pt x="1812" y="2022"/>
                  <a:pt x="1861" y="2071"/>
                </a:cubicBezTo>
                <a:cubicBezTo>
                  <a:pt x="1902" y="2112"/>
                  <a:pt x="1956" y="2135"/>
                  <a:pt x="2013" y="2135"/>
                </a:cubicBezTo>
                <a:lnTo>
                  <a:pt x="2014" y="2135"/>
                </a:lnTo>
                <a:cubicBezTo>
                  <a:pt x="2071" y="2135"/>
                  <a:pt x="2124" y="2112"/>
                  <a:pt x="2166" y="2071"/>
                </a:cubicBezTo>
                <a:cubicBezTo>
                  <a:pt x="2249" y="1988"/>
                  <a:pt x="2249" y="1851"/>
                  <a:pt x="2165" y="1767"/>
                </a:cubicBezTo>
                <a:cubicBezTo>
                  <a:pt x="2123" y="1726"/>
                  <a:pt x="2070" y="1704"/>
                  <a:pt x="2015" y="1704"/>
                </a:cubicBezTo>
                <a:cubicBezTo>
                  <a:pt x="1999" y="1704"/>
                  <a:pt x="1984" y="1706"/>
                  <a:pt x="1969" y="1709"/>
                </a:cubicBezTo>
                <a:lnTo>
                  <a:pt x="1802" y="1545"/>
                </a:lnTo>
                <a:cubicBezTo>
                  <a:pt x="1833" y="1491"/>
                  <a:pt x="1854" y="1434"/>
                  <a:pt x="1866" y="1374"/>
                </a:cubicBezTo>
                <a:lnTo>
                  <a:pt x="2114" y="1372"/>
                </a:lnTo>
                <a:cubicBezTo>
                  <a:pt x="2154" y="1430"/>
                  <a:pt x="2219" y="1466"/>
                  <a:pt x="2291" y="1466"/>
                </a:cubicBezTo>
                <a:cubicBezTo>
                  <a:pt x="2409" y="1466"/>
                  <a:pt x="2506" y="1369"/>
                  <a:pt x="2506" y="1250"/>
                </a:cubicBezTo>
                <a:cubicBezTo>
                  <a:pt x="2506" y="1192"/>
                  <a:pt x="2483" y="1138"/>
                  <a:pt x="2443" y="1097"/>
                </a:cubicBezTo>
                <a:cubicBezTo>
                  <a:pt x="2401" y="1056"/>
                  <a:pt x="2348" y="1034"/>
                  <a:pt x="2291" y="1034"/>
                </a:cubicBezTo>
                <a:lnTo>
                  <a:pt x="2290" y="1034"/>
                </a:lnTo>
                <a:cubicBezTo>
                  <a:pt x="2216" y="1034"/>
                  <a:pt x="2150" y="1071"/>
                  <a:pt x="2111" y="1131"/>
                </a:cubicBezTo>
                <a:lnTo>
                  <a:pt x="1874" y="1133"/>
                </a:lnTo>
                <a:cubicBezTo>
                  <a:pt x="1859" y="1049"/>
                  <a:pt x="1827" y="966"/>
                  <a:pt x="1780" y="894"/>
                </a:cubicBezTo>
                <a:lnTo>
                  <a:pt x="1964" y="712"/>
                </a:lnTo>
                <a:cubicBezTo>
                  <a:pt x="1979" y="715"/>
                  <a:pt x="1995" y="717"/>
                  <a:pt x="2010" y="717"/>
                </a:cubicBezTo>
                <a:cubicBezTo>
                  <a:pt x="2065" y="717"/>
                  <a:pt x="2119" y="694"/>
                  <a:pt x="2160" y="654"/>
                </a:cubicBezTo>
                <a:cubicBezTo>
                  <a:pt x="2201" y="614"/>
                  <a:pt x="2223" y="560"/>
                  <a:pt x="2223" y="502"/>
                </a:cubicBezTo>
                <a:cubicBezTo>
                  <a:pt x="2223" y="444"/>
                  <a:pt x="2201" y="390"/>
                  <a:pt x="2160" y="349"/>
                </a:cubicBezTo>
                <a:cubicBezTo>
                  <a:pt x="2120" y="308"/>
                  <a:pt x="2067" y="286"/>
                  <a:pt x="2009" y="286"/>
                </a:cubicBezTo>
                <a:lnTo>
                  <a:pt x="2008" y="286"/>
                </a:lnTo>
                <a:cubicBezTo>
                  <a:pt x="1951" y="286"/>
                  <a:pt x="1897" y="308"/>
                  <a:pt x="1856" y="349"/>
                </a:cubicBezTo>
                <a:cubicBezTo>
                  <a:pt x="1806" y="400"/>
                  <a:pt x="1783" y="470"/>
                  <a:pt x="1797" y="540"/>
                </a:cubicBezTo>
                <a:lnTo>
                  <a:pt x="1614" y="722"/>
                </a:lnTo>
                <a:cubicBezTo>
                  <a:pt x="1528" y="663"/>
                  <a:pt x="1430" y="624"/>
                  <a:pt x="1327" y="613"/>
                </a:cubicBezTo>
                <a:lnTo>
                  <a:pt x="1327" y="396"/>
                </a:lnTo>
                <a:cubicBezTo>
                  <a:pt x="1387" y="356"/>
                  <a:pt x="1424" y="290"/>
                  <a:pt x="1424" y="216"/>
                </a:cubicBezTo>
                <a:cubicBezTo>
                  <a:pt x="1424" y="96"/>
                  <a:pt x="1327" y="1"/>
                  <a:pt x="1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5"/>
          <p:cNvSpPr/>
          <p:nvPr/>
        </p:nvSpPr>
        <p:spPr>
          <a:xfrm>
            <a:off x="8374239" y="2869998"/>
            <a:ext cx="99525" cy="99117"/>
          </a:xfrm>
          <a:custGeom>
            <a:avLst/>
            <a:gdLst/>
            <a:ahLst/>
            <a:cxnLst/>
            <a:rect l="l" t="t" r="r" b="b"/>
            <a:pathLst>
              <a:path w="498" h="496" extrusionOk="0">
                <a:moveTo>
                  <a:pt x="248" y="52"/>
                </a:moveTo>
                <a:cubicBezTo>
                  <a:pt x="357" y="52"/>
                  <a:pt x="446" y="140"/>
                  <a:pt x="445" y="248"/>
                </a:cubicBezTo>
                <a:cubicBezTo>
                  <a:pt x="445" y="356"/>
                  <a:pt x="356" y="445"/>
                  <a:pt x="248" y="445"/>
                </a:cubicBezTo>
                <a:cubicBezTo>
                  <a:pt x="140" y="445"/>
                  <a:pt x="52" y="356"/>
                  <a:pt x="52" y="248"/>
                </a:cubicBezTo>
                <a:cubicBezTo>
                  <a:pt x="52" y="140"/>
                  <a:pt x="140" y="52"/>
                  <a:pt x="248" y="52"/>
                </a:cubicBezTo>
                <a:close/>
                <a:moveTo>
                  <a:pt x="248" y="0"/>
                </a:moveTo>
                <a:cubicBezTo>
                  <a:pt x="111" y="0"/>
                  <a:pt x="0" y="111"/>
                  <a:pt x="0" y="248"/>
                </a:cubicBezTo>
                <a:cubicBezTo>
                  <a:pt x="0" y="384"/>
                  <a:pt x="111" y="495"/>
                  <a:pt x="248" y="495"/>
                </a:cubicBezTo>
                <a:cubicBezTo>
                  <a:pt x="385" y="495"/>
                  <a:pt x="497" y="383"/>
                  <a:pt x="495" y="248"/>
                </a:cubicBezTo>
                <a:cubicBezTo>
                  <a:pt x="495" y="111"/>
                  <a:pt x="385"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egnaposto data 1">
            <a:extLst>
              <a:ext uri="{FF2B5EF4-FFF2-40B4-BE49-F238E27FC236}">
                <a16:creationId xmlns:a16="http://schemas.microsoft.com/office/drawing/2014/main" id="{78E2F412-8448-E6AB-B6CA-4B9897A530B9}"/>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BEDDAE97-C0C9-9D95-2F8F-707001C6B247}"/>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DD5E0AC9-2F15-D31A-2A7B-07720B34AE99}"/>
              </a:ext>
            </a:extLst>
          </p:cNvPr>
          <p:cNvSpPr>
            <a:spLocks noGrp="1"/>
          </p:cNvSpPr>
          <p:nvPr>
            <p:ph type="sldNum" sz="quarter" idx="12"/>
          </p:nvPr>
        </p:nvSpPr>
        <p:spPr/>
        <p:txBody>
          <a:bodyPr/>
          <a:lstStyle/>
          <a:p>
            <a:fld id="{648C1812-8ECC-4A8D-9A1D-6B198784C036}" type="slidenum">
              <a:rPr lang="en-US" smtClean="0"/>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98"/>
        <p:cNvGrpSpPr/>
        <p:nvPr/>
      </p:nvGrpSpPr>
      <p:grpSpPr>
        <a:xfrm>
          <a:off x="0" y="0"/>
          <a:ext cx="0" cy="0"/>
          <a:chOff x="0" y="0"/>
          <a:chExt cx="0" cy="0"/>
        </a:xfrm>
      </p:grpSpPr>
      <p:sp>
        <p:nvSpPr>
          <p:cNvPr id="599" name="Google Shape;599;p40"/>
          <p:cNvSpPr/>
          <p:nvPr/>
        </p:nvSpPr>
        <p:spPr>
          <a:xfrm flipH="1">
            <a:off x="269775" y="3987445"/>
            <a:ext cx="246079" cy="240793"/>
          </a:xfrm>
          <a:custGeom>
            <a:avLst/>
            <a:gdLst/>
            <a:ahLst/>
            <a:cxnLst/>
            <a:rect l="l" t="t" r="r" b="b"/>
            <a:pathLst>
              <a:path w="1444" h="1413" extrusionOk="0">
                <a:moveTo>
                  <a:pt x="693" y="1"/>
                </a:moveTo>
                <a:cubicBezTo>
                  <a:pt x="637" y="1"/>
                  <a:pt x="592" y="47"/>
                  <a:pt x="592" y="103"/>
                </a:cubicBezTo>
                <a:cubicBezTo>
                  <a:pt x="592" y="142"/>
                  <a:pt x="614" y="177"/>
                  <a:pt x="646" y="194"/>
                </a:cubicBezTo>
                <a:lnTo>
                  <a:pt x="646" y="370"/>
                </a:lnTo>
                <a:cubicBezTo>
                  <a:pt x="579" y="384"/>
                  <a:pt x="520" y="417"/>
                  <a:pt x="474" y="462"/>
                </a:cubicBezTo>
                <a:lnTo>
                  <a:pt x="337" y="326"/>
                </a:lnTo>
                <a:cubicBezTo>
                  <a:pt x="349" y="291"/>
                  <a:pt x="340" y="252"/>
                  <a:pt x="312" y="224"/>
                </a:cubicBezTo>
                <a:cubicBezTo>
                  <a:pt x="292" y="204"/>
                  <a:pt x="266" y="194"/>
                  <a:pt x="240" y="194"/>
                </a:cubicBezTo>
                <a:cubicBezTo>
                  <a:pt x="214" y="194"/>
                  <a:pt x="188" y="204"/>
                  <a:pt x="167" y="224"/>
                </a:cubicBezTo>
                <a:cubicBezTo>
                  <a:pt x="128" y="263"/>
                  <a:pt x="128" y="327"/>
                  <a:pt x="167" y="369"/>
                </a:cubicBezTo>
                <a:cubicBezTo>
                  <a:pt x="187" y="389"/>
                  <a:pt x="213" y="398"/>
                  <a:pt x="238" y="398"/>
                </a:cubicBezTo>
                <a:cubicBezTo>
                  <a:pt x="250" y="398"/>
                  <a:pt x="261" y="396"/>
                  <a:pt x="272" y="393"/>
                </a:cubicBezTo>
                <a:lnTo>
                  <a:pt x="416" y="534"/>
                </a:lnTo>
                <a:cubicBezTo>
                  <a:pt x="391" y="577"/>
                  <a:pt x="373" y="623"/>
                  <a:pt x="368" y="675"/>
                </a:cubicBezTo>
                <a:lnTo>
                  <a:pt x="193" y="675"/>
                </a:lnTo>
                <a:cubicBezTo>
                  <a:pt x="178" y="641"/>
                  <a:pt x="143" y="617"/>
                  <a:pt x="103" y="617"/>
                </a:cubicBezTo>
                <a:cubicBezTo>
                  <a:pt x="46" y="617"/>
                  <a:pt x="1" y="662"/>
                  <a:pt x="1" y="719"/>
                </a:cubicBezTo>
                <a:cubicBezTo>
                  <a:pt x="1" y="775"/>
                  <a:pt x="45" y="821"/>
                  <a:pt x="102" y="821"/>
                </a:cubicBezTo>
                <a:cubicBezTo>
                  <a:pt x="141" y="821"/>
                  <a:pt x="175" y="799"/>
                  <a:pt x="192" y="766"/>
                </a:cubicBezTo>
                <a:lnTo>
                  <a:pt x="372" y="766"/>
                </a:lnTo>
                <a:cubicBezTo>
                  <a:pt x="381" y="815"/>
                  <a:pt x="398" y="859"/>
                  <a:pt x="423" y="899"/>
                </a:cubicBezTo>
                <a:lnTo>
                  <a:pt x="277" y="1044"/>
                </a:lnTo>
                <a:cubicBezTo>
                  <a:pt x="265" y="1040"/>
                  <a:pt x="254" y="1038"/>
                  <a:pt x="242" y="1038"/>
                </a:cubicBezTo>
                <a:cubicBezTo>
                  <a:pt x="216" y="1038"/>
                  <a:pt x="190" y="1048"/>
                  <a:pt x="171" y="1068"/>
                </a:cubicBezTo>
                <a:cubicBezTo>
                  <a:pt x="132" y="1107"/>
                  <a:pt x="130" y="1171"/>
                  <a:pt x="171" y="1212"/>
                </a:cubicBezTo>
                <a:cubicBezTo>
                  <a:pt x="191" y="1232"/>
                  <a:pt x="218" y="1243"/>
                  <a:pt x="244" y="1243"/>
                </a:cubicBezTo>
                <a:cubicBezTo>
                  <a:pt x="270" y="1243"/>
                  <a:pt x="296" y="1233"/>
                  <a:pt x="317" y="1212"/>
                </a:cubicBezTo>
                <a:cubicBezTo>
                  <a:pt x="344" y="1185"/>
                  <a:pt x="351" y="1144"/>
                  <a:pt x="341" y="1110"/>
                </a:cubicBezTo>
                <a:lnTo>
                  <a:pt x="483" y="969"/>
                </a:lnTo>
                <a:cubicBezTo>
                  <a:pt x="536" y="1017"/>
                  <a:pt x="602" y="1049"/>
                  <a:pt x="677" y="1058"/>
                </a:cubicBezTo>
                <a:lnTo>
                  <a:pt x="677" y="1219"/>
                </a:lnTo>
                <a:cubicBezTo>
                  <a:pt x="643" y="1236"/>
                  <a:pt x="619" y="1270"/>
                  <a:pt x="619" y="1311"/>
                </a:cubicBezTo>
                <a:cubicBezTo>
                  <a:pt x="619" y="1368"/>
                  <a:pt x="665" y="1412"/>
                  <a:pt x="720" y="1412"/>
                </a:cubicBezTo>
                <a:cubicBezTo>
                  <a:pt x="777" y="1412"/>
                  <a:pt x="822" y="1367"/>
                  <a:pt x="822" y="1311"/>
                </a:cubicBezTo>
                <a:cubicBezTo>
                  <a:pt x="822" y="1271"/>
                  <a:pt x="799" y="1238"/>
                  <a:pt x="766" y="1221"/>
                </a:cubicBezTo>
                <a:lnTo>
                  <a:pt x="766" y="1058"/>
                </a:lnTo>
                <a:cubicBezTo>
                  <a:pt x="840" y="1049"/>
                  <a:pt x="904" y="1016"/>
                  <a:pt x="957" y="969"/>
                </a:cubicBezTo>
                <a:lnTo>
                  <a:pt x="1077" y="1088"/>
                </a:lnTo>
                <a:cubicBezTo>
                  <a:pt x="1066" y="1123"/>
                  <a:pt x="1075" y="1163"/>
                  <a:pt x="1102" y="1190"/>
                </a:cubicBezTo>
                <a:cubicBezTo>
                  <a:pt x="1122" y="1210"/>
                  <a:pt x="1148" y="1220"/>
                  <a:pt x="1174" y="1220"/>
                </a:cubicBezTo>
                <a:cubicBezTo>
                  <a:pt x="1200" y="1220"/>
                  <a:pt x="1227" y="1210"/>
                  <a:pt x="1247" y="1190"/>
                </a:cubicBezTo>
                <a:cubicBezTo>
                  <a:pt x="1287" y="1151"/>
                  <a:pt x="1287" y="1086"/>
                  <a:pt x="1247" y="1046"/>
                </a:cubicBezTo>
                <a:cubicBezTo>
                  <a:pt x="1227" y="1025"/>
                  <a:pt x="1201" y="1016"/>
                  <a:pt x="1176" y="1016"/>
                </a:cubicBezTo>
                <a:cubicBezTo>
                  <a:pt x="1164" y="1016"/>
                  <a:pt x="1152" y="1018"/>
                  <a:pt x="1141" y="1022"/>
                </a:cubicBezTo>
                <a:lnTo>
                  <a:pt x="1018" y="898"/>
                </a:lnTo>
                <a:cubicBezTo>
                  <a:pt x="1043" y="858"/>
                  <a:pt x="1060" y="814"/>
                  <a:pt x="1068" y="767"/>
                </a:cubicBezTo>
                <a:lnTo>
                  <a:pt x="1251" y="767"/>
                </a:lnTo>
                <a:cubicBezTo>
                  <a:pt x="1268" y="799"/>
                  <a:pt x="1303" y="821"/>
                  <a:pt x="1341" y="821"/>
                </a:cubicBezTo>
                <a:cubicBezTo>
                  <a:pt x="1398" y="821"/>
                  <a:pt x="1444" y="775"/>
                  <a:pt x="1444" y="719"/>
                </a:cubicBezTo>
                <a:cubicBezTo>
                  <a:pt x="1438" y="663"/>
                  <a:pt x="1393" y="617"/>
                  <a:pt x="1336" y="617"/>
                </a:cubicBezTo>
                <a:cubicBezTo>
                  <a:pt x="1296" y="617"/>
                  <a:pt x="1261" y="641"/>
                  <a:pt x="1246" y="675"/>
                </a:cubicBezTo>
                <a:lnTo>
                  <a:pt x="1067" y="675"/>
                </a:lnTo>
                <a:cubicBezTo>
                  <a:pt x="1060" y="611"/>
                  <a:pt x="1036" y="553"/>
                  <a:pt x="999" y="504"/>
                </a:cubicBezTo>
                <a:lnTo>
                  <a:pt x="1135" y="370"/>
                </a:lnTo>
                <a:cubicBezTo>
                  <a:pt x="1146" y="374"/>
                  <a:pt x="1158" y="376"/>
                  <a:pt x="1170" y="376"/>
                </a:cubicBezTo>
                <a:cubicBezTo>
                  <a:pt x="1196" y="376"/>
                  <a:pt x="1222" y="366"/>
                  <a:pt x="1240" y="346"/>
                </a:cubicBezTo>
                <a:cubicBezTo>
                  <a:pt x="1280" y="306"/>
                  <a:pt x="1281" y="242"/>
                  <a:pt x="1240" y="201"/>
                </a:cubicBezTo>
                <a:cubicBezTo>
                  <a:pt x="1221" y="181"/>
                  <a:pt x="1194" y="171"/>
                  <a:pt x="1168" y="171"/>
                </a:cubicBezTo>
                <a:cubicBezTo>
                  <a:pt x="1142" y="171"/>
                  <a:pt x="1116" y="181"/>
                  <a:pt x="1096" y="201"/>
                </a:cubicBezTo>
                <a:cubicBezTo>
                  <a:pt x="1068" y="230"/>
                  <a:pt x="1060" y="270"/>
                  <a:pt x="1071" y="304"/>
                </a:cubicBezTo>
                <a:lnTo>
                  <a:pt x="935" y="438"/>
                </a:lnTo>
                <a:cubicBezTo>
                  <a:pt x="880" y="395"/>
                  <a:pt x="812" y="367"/>
                  <a:pt x="736" y="363"/>
                </a:cubicBezTo>
                <a:lnTo>
                  <a:pt x="736" y="195"/>
                </a:lnTo>
                <a:cubicBezTo>
                  <a:pt x="771" y="178"/>
                  <a:pt x="794" y="143"/>
                  <a:pt x="794" y="103"/>
                </a:cubicBezTo>
                <a:cubicBezTo>
                  <a:pt x="794" y="46"/>
                  <a:pt x="748"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p:nvPr/>
        </p:nvSpPr>
        <p:spPr>
          <a:xfrm flipH="1">
            <a:off x="8204269" y="4296123"/>
            <a:ext cx="545158" cy="534584"/>
          </a:xfrm>
          <a:custGeom>
            <a:avLst/>
            <a:gdLst/>
            <a:ahLst/>
            <a:cxnLst/>
            <a:rect l="l" t="t" r="r" b="b"/>
            <a:pathLst>
              <a:path w="3199" h="3137" extrusionOk="0">
                <a:moveTo>
                  <a:pt x="1539" y="82"/>
                </a:moveTo>
                <a:cubicBezTo>
                  <a:pt x="1636" y="82"/>
                  <a:pt x="1715" y="161"/>
                  <a:pt x="1715" y="258"/>
                </a:cubicBezTo>
                <a:cubicBezTo>
                  <a:pt x="1715" y="325"/>
                  <a:pt x="1677" y="386"/>
                  <a:pt x="1615" y="416"/>
                </a:cubicBezTo>
                <a:lnTo>
                  <a:pt x="1589" y="428"/>
                </a:lnTo>
                <a:lnTo>
                  <a:pt x="1589" y="862"/>
                </a:lnTo>
                <a:lnTo>
                  <a:pt x="1633" y="866"/>
                </a:lnTo>
                <a:cubicBezTo>
                  <a:pt x="1782" y="873"/>
                  <a:pt x="1922" y="927"/>
                  <a:pt x="2037" y="1019"/>
                </a:cubicBezTo>
                <a:lnTo>
                  <a:pt x="2068" y="1045"/>
                </a:lnTo>
                <a:lnTo>
                  <a:pt x="2408" y="705"/>
                </a:lnTo>
                <a:lnTo>
                  <a:pt x="2399" y="681"/>
                </a:lnTo>
                <a:cubicBezTo>
                  <a:pt x="2379" y="616"/>
                  <a:pt x="2397" y="547"/>
                  <a:pt x="2443" y="502"/>
                </a:cubicBezTo>
                <a:cubicBezTo>
                  <a:pt x="2478" y="468"/>
                  <a:pt x="2523" y="451"/>
                  <a:pt x="2568" y="451"/>
                </a:cubicBezTo>
                <a:cubicBezTo>
                  <a:pt x="2614" y="451"/>
                  <a:pt x="2659" y="468"/>
                  <a:pt x="2693" y="503"/>
                </a:cubicBezTo>
                <a:cubicBezTo>
                  <a:pt x="2762" y="573"/>
                  <a:pt x="2761" y="684"/>
                  <a:pt x="2692" y="753"/>
                </a:cubicBezTo>
                <a:cubicBezTo>
                  <a:pt x="2658" y="787"/>
                  <a:pt x="2614" y="805"/>
                  <a:pt x="2569" y="805"/>
                </a:cubicBezTo>
                <a:cubicBezTo>
                  <a:pt x="2549" y="805"/>
                  <a:pt x="2529" y="801"/>
                  <a:pt x="2509" y="794"/>
                </a:cubicBezTo>
                <a:lnTo>
                  <a:pt x="2483" y="784"/>
                </a:lnTo>
                <a:lnTo>
                  <a:pt x="2142" y="1124"/>
                </a:lnTo>
                <a:lnTo>
                  <a:pt x="2166" y="1153"/>
                </a:lnTo>
                <a:cubicBezTo>
                  <a:pt x="2241" y="1256"/>
                  <a:pt x="2289" y="1378"/>
                  <a:pt x="2302" y="1503"/>
                </a:cubicBezTo>
                <a:lnTo>
                  <a:pt x="2306" y="1542"/>
                </a:lnTo>
                <a:lnTo>
                  <a:pt x="2761" y="1541"/>
                </a:lnTo>
                <a:lnTo>
                  <a:pt x="2772" y="1515"/>
                </a:lnTo>
                <a:cubicBezTo>
                  <a:pt x="2801" y="1453"/>
                  <a:pt x="2862" y="1414"/>
                  <a:pt x="2930" y="1414"/>
                </a:cubicBezTo>
                <a:cubicBezTo>
                  <a:pt x="2977" y="1414"/>
                  <a:pt x="3021" y="1432"/>
                  <a:pt x="3053" y="1466"/>
                </a:cubicBezTo>
                <a:cubicBezTo>
                  <a:pt x="3088" y="1499"/>
                  <a:pt x="3106" y="1543"/>
                  <a:pt x="3106" y="1590"/>
                </a:cubicBezTo>
                <a:cubicBezTo>
                  <a:pt x="3106" y="1638"/>
                  <a:pt x="3088" y="1683"/>
                  <a:pt x="3056" y="1716"/>
                </a:cubicBezTo>
                <a:cubicBezTo>
                  <a:pt x="3022" y="1750"/>
                  <a:pt x="2978" y="1768"/>
                  <a:pt x="2930" y="1768"/>
                </a:cubicBezTo>
                <a:lnTo>
                  <a:pt x="2929" y="1768"/>
                </a:lnTo>
                <a:cubicBezTo>
                  <a:pt x="2864" y="1768"/>
                  <a:pt x="2804" y="1731"/>
                  <a:pt x="2773" y="1672"/>
                </a:cubicBezTo>
                <a:lnTo>
                  <a:pt x="2762" y="1648"/>
                </a:lnTo>
                <a:lnTo>
                  <a:pt x="2300" y="1650"/>
                </a:lnTo>
                <a:lnTo>
                  <a:pt x="2295" y="1687"/>
                </a:lnTo>
                <a:cubicBezTo>
                  <a:pt x="2279" y="1783"/>
                  <a:pt x="2246" y="1874"/>
                  <a:pt x="2194" y="1956"/>
                </a:cubicBezTo>
                <a:lnTo>
                  <a:pt x="2176" y="1985"/>
                </a:lnTo>
                <a:lnTo>
                  <a:pt x="2489" y="2296"/>
                </a:lnTo>
                <a:lnTo>
                  <a:pt x="2515" y="2288"/>
                </a:lnTo>
                <a:cubicBezTo>
                  <a:pt x="2535" y="2280"/>
                  <a:pt x="2555" y="2277"/>
                  <a:pt x="2575" y="2277"/>
                </a:cubicBezTo>
                <a:cubicBezTo>
                  <a:pt x="2621" y="2277"/>
                  <a:pt x="2665" y="2295"/>
                  <a:pt x="2699" y="2328"/>
                </a:cubicBezTo>
                <a:cubicBezTo>
                  <a:pt x="2732" y="2362"/>
                  <a:pt x="2751" y="2406"/>
                  <a:pt x="2751" y="2453"/>
                </a:cubicBezTo>
                <a:cubicBezTo>
                  <a:pt x="2751" y="2500"/>
                  <a:pt x="2732" y="2546"/>
                  <a:pt x="2700" y="2578"/>
                </a:cubicBezTo>
                <a:cubicBezTo>
                  <a:pt x="2666" y="2612"/>
                  <a:pt x="2622" y="2631"/>
                  <a:pt x="2574" y="2631"/>
                </a:cubicBezTo>
                <a:lnTo>
                  <a:pt x="2573" y="2631"/>
                </a:lnTo>
                <a:cubicBezTo>
                  <a:pt x="2527" y="2631"/>
                  <a:pt x="2483" y="2612"/>
                  <a:pt x="2450" y="2579"/>
                </a:cubicBezTo>
                <a:cubicBezTo>
                  <a:pt x="2403" y="2532"/>
                  <a:pt x="2387" y="2465"/>
                  <a:pt x="2406" y="2400"/>
                </a:cubicBezTo>
                <a:lnTo>
                  <a:pt x="2414" y="2375"/>
                </a:lnTo>
                <a:lnTo>
                  <a:pt x="2108" y="2070"/>
                </a:lnTo>
                <a:lnTo>
                  <a:pt x="2077" y="2099"/>
                </a:lnTo>
                <a:cubicBezTo>
                  <a:pt x="1970" y="2199"/>
                  <a:pt x="1836" y="2262"/>
                  <a:pt x="1689" y="2282"/>
                </a:cubicBezTo>
                <a:lnTo>
                  <a:pt x="1652" y="2288"/>
                </a:lnTo>
                <a:lnTo>
                  <a:pt x="1652" y="2704"/>
                </a:lnTo>
                <a:lnTo>
                  <a:pt x="1676" y="2715"/>
                </a:lnTo>
                <a:cubicBezTo>
                  <a:pt x="1735" y="2746"/>
                  <a:pt x="1772" y="2806"/>
                  <a:pt x="1772" y="2872"/>
                </a:cubicBezTo>
                <a:cubicBezTo>
                  <a:pt x="1772" y="2969"/>
                  <a:pt x="1693" y="3048"/>
                  <a:pt x="1595" y="3048"/>
                </a:cubicBezTo>
                <a:cubicBezTo>
                  <a:pt x="1498" y="3048"/>
                  <a:pt x="1419" y="2969"/>
                  <a:pt x="1419" y="2872"/>
                </a:cubicBezTo>
                <a:cubicBezTo>
                  <a:pt x="1419" y="2805"/>
                  <a:pt x="1457" y="2744"/>
                  <a:pt x="1519" y="2714"/>
                </a:cubicBezTo>
                <a:lnTo>
                  <a:pt x="1544" y="2702"/>
                </a:lnTo>
                <a:lnTo>
                  <a:pt x="1544" y="2289"/>
                </a:lnTo>
                <a:lnTo>
                  <a:pt x="1505" y="2283"/>
                </a:lnTo>
                <a:cubicBezTo>
                  <a:pt x="1360" y="2264"/>
                  <a:pt x="1223" y="2201"/>
                  <a:pt x="1113" y="2100"/>
                </a:cubicBezTo>
                <a:lnTo>
                  <a:pt x="1083" y="2072"/>
                </a:lnTo>
                <a:lnTo>
                  <a:pt x="724" y="2425"/>
                </a:lnTo>
                <a:lnTo>
                  <a:pt x="731" y="2449"/>
                </a:lnTo>
                <a:cubicBezTo>
                  <a:pt x="751" y="2514"/>
                  <a:pt x="734" y="2583"/>
                  <a:pt x="688" y="2628"/>
                </a:cubicBezTo>
                <a:cubicBezTo>
                  <a:pt x="653" y="2662"/>
                  <a:pt x="608" y="2679"/>
                  <a:pt x="563" y="2679"/>
                </a:cubicBezTo>
                <a:cubicBezTo>
                  <a:pt x="518" y="2679"/>
                  <a:pt x="472" y="2662"/>
                  <a:pt x="438" y="2627"/>
                </a:cubicBezTo>
                <a:cubicBezTo>
                  <a:pt x="370" y="2557"/>
                  <a:pt x="371" y="2446"/>
                  <a:pt x="439" y="2377"/>
                </a:cubicBezTo>
                <a:cubicBezTo>
                  <a:pt x="472" y="2343"/>
                  <a:pt x="516" y="2326"/>
                  <a:pt x="561" y="2326"/>
                </a:cubicBezTo>
                <a:cubicBezTo>
                  <a:pt x="582" y="2326"/>
                  <a:pt x="602" y="2329"/>
                  <a:pt x="622" y="2336"/>
                </a:cubicBezTo>
                <a:lnTo>
                  <a:pt x="649" y="2346"/>
                </a:lnTo>
                <a:lnTo>
                  <a:pt x="1009" y="1987"/>
                </a:lnTo>
                <a:lnTo>
                  <a:pt x="991" y="1957"/>
                </a:lnTo>
                <a:cubicBezTo>
                  <a:pt x="938" y="1875"/>
                  <a:pt x="905" y="1784"/>
                  <a:pt x="889" y="1687"/>
                </a:cubicBezTo>
                <a:lnTo>
                  <a:pt x="884" y="1650"/>
                </a:lnTo>
                <a:lnTo>
                  <a:pt x="431" y="1648"/>
                </a:lnTo>
                <a:lnTo>
                  <a:pt x="419" y="1672"/>
                </a:lnTo>
                <a:cubicBezTo>
                  <a:pt x="390" y="1731"/>
                  <a:pt x="330" y="1768"/>
                  <a:pt x="264" y="1768"/>
                </a:cubicBezTo>
                <a:lnTo>
                  <a:pt x="263" y="1768"/>
                </a:lnTo>
                <a:cubicBezTo>
                  <a:pt x="215" y="1767"/>
                  <a:pt x="171" y="1748"/>
                  <a:pt x="138" y="1716"/>
                </a:cubicBezTo>
                <a:cubicBezTo>
                  <a:pt x="105" y="1683"/>
                  <a:pt x="86" y="1638"/>
                  <a:pt x="86" y="1590"/>
                </a:cubicBezTo>
                <a:cubicBezTo>
                  <a:pt x="86" y="1543"/>
                  <a:pt x="106" y="1499"/>
                  <a:pt x="139" y="1466"/>
                </a:cubicBezTo>
                <a:cubicBezTo>
                  <a:pt x="172" y="1432"/>
                  <a:pt x="215" y="1414"/>
                  <a:pt x="263" y="1414"/>
                </a:cubicBezTo>
                <a:cubicBezTo>
                  <a:pt x="332" y="1415"/>
                  <a:pt x="392" y="1453"/>
                  <a:pt x="421" y="1515"/>
                </a:cubicBezTo>
                <a:lnTo>
                  <a:pt x="433" y="1541"/>
                </a:lnTo>
                <a:lnTo>
                  <a:pt x="880" y="1542"/>
                </a:lnTo>
                <a:lnTo>
                  <a:pt x="884" y="1503"/>
                </a:lnTo>
                <a:cubicBezTo>
                  <a:pt x="893" y="1401"/>
                  <a:pt x="926" y="1305"/>
                  <a:pt x="978" y="1215"/>
                </a:cubicBezTo>
                <a:lnTo>
                  <a:pt x="996" y="1187"/>
                </a:lnTo>
                <a:lnTo>
                  <a:pt x="641" y="835"/>
                </a:lnTo>
                <a:lnTo>
                  <a:pt x="615" y="845"/>
                </a:lnTo>
                <a:cubicBezTo>
                  <a:pt x="596" y="851"/>
                  <a:pt x="576" y="854"/>
                  <a:pt x="557" y="854"/>
                </a:cubicBezTo>
                <a:cubicBezTo>
                  <a:pt x="511" y="854"/>
                  <a:pt x="467" y="837"/>
                  <a:pt x="433" y="803"/>
                </a:cubicBezTo>
                <a:cubicBezTo>
                  <a:pt x="398" y="769"/>
                  <a:pt x="380" y="725"/>
                  <a:pt x="380" y="678"/>
                </a:cubicBezTo>
                <a:cubicBezTo>
                  <a:pt x="380" y="631"/>
                  <a:pt x="398" y="586"/>
                  <a:pt x="431" y="553"/>
                </a:cubicBezTo>
                <a:cubicBezTo>
                  <a:pt x="465" y="519"/>
                  <a:pt x="509" y="500"/>
                  <a:pt x="556" y="500"/>
                </a:cubicBezTo>
                <a:cubicBezTo>
                  <a:pt x="603" y="500"/>
                  <a:pt x="649" y="519"/>
                  <a:pt x="681" y="552"/>
                </a:cubicBezTo>
                <a:cubicBezTo>
                  <a:pt x="729" y="599"/>
                  <a:pt x="745" y="667"/>
                  <a:pt x="725" y="731"/>
                </a:cubicBezTo>
                <a:lnTo>
                  <a:pt x="717" y="756"/>
                </a:lnTo>
                <a:lnTo>
                  <a:pt x="1062" y="1098"/>
                </a:lnTo>
                <a:lnTo>
                  <a:pt x="1093" y="1068"/>
                </a:lnTo>
                <a:cubicBezTo>
                  <a:pt x="1191" y="972"/>
                  <a:pt x="1313" y="906"/>
                  <a:pt x="1446" y="878"/>
                </a:cubicBezTo>
                <a:lnTo>
                  <a:pt x="1482" y="871"/>
                </a:lnTo>
                <a:lnTo>
                  <a:pt x="1482" y="426"/>
                </a:lnTo>
                <a:lnTo>
                  <a:pt x="1458" y="415"/>
                </a:lnTo>
                <a:cubicBezTo>
                  <a:pt x="1399" y="384"/>
                  <a:pt x="1362" y="324"/>
                  <a:pt x="1362" y="258"/>
                </a:cubicBezTo>
                <a:cubicBezTo>
                  <a:pt x="1362" y="161"/>
                  <a:pt x="1441" y="82"/>
                  <a:pt x="1539" y="82"/>
                </a:cubicBezTo>
                <a:close/>
                <a:moveTo>
                  <a:pt x="1544" y="1"/>
                </a:moveTo>
                <a:cubicBezTo>
                  <a:pt x="1398" y="1"/>
                  <a:pt x="1280" y="120"/>
                  <a:pt x="1280" y="266"/>
                </a:cubicBezTo>
                <a:cubicBezTo>
                  <a:pt x="1280" y="357"/>
                  <a:pt x="1324" y="438"/>
                  <a:pt x="1399" y="487"/>
                </a:cubicBezTo>
                <a:lnTo>
                  <a:pt x="1399" y="809"/>
                </a:lnTo>
                <a:cubicBezTo>
                  <a:pt x="1278" y="840"/>
                  <a:pt x="1165" y="899"/>
                  <a:pt x="1070" y="984"/>
                </a:cubicBezTo>
                <a:lnTo>
                  <a:pt x="823" y="737"/>
                </a:lnTo>
                <a:cubicBezTo>
                  <a:pt x="839" y="651"/>
                  <a:pt x="813" y="559"/>
                  <a:pt x="750" y="496"/>
                </a:cubicBezTo>
                <a:cubicBezTo>
                  <a:pt x="700" y="447"/>
                  <a:pt x="633" y="420"/>
                  <a:pt x="563" y="420"/>
                </a:cubicBezTo>
                <a:lnTo>
                  <a:pt x="561" y="420"/>
                </a:lnTo>
                <a:cubicBezTo>
                  <a:pt x="491" y="420"/>
                  <a:pt x="424" y="447"/>
                  <a:pt x="375" y="498"/>
                </a:cubicBezTo>
                <a:cubicBezTo>
                  <a:pt x="326" y="547"/>
                  <a:pt x="298" y="614"/>
                  <a:pt x="298" y="684"/>
                </a:cubicBezTo>
                <a:cubicBezTo>
                  <a:pt x="298" y="756"/>
                  <a:pt x="326" y="821"/>
                  <a:pt x="376" y="872"/>
                </a:cubicBezTo>
                <a:cubicBezTo>
                  <a:pt x="427" y="921"/>
                  <a:pt x="493" y="948"/>
                  <a:pt x="561" y="948"/>
                </a:cubicBezTo>
                <a:cubicBezTo>
                  <a:pt x="582" y="948"/>
                  <a:pt x="603" y="945"/>
                  <a:pt x="623" y="940"/>
                </a:cubicBezTo>
                <a:lnTo>
                  <a:pt x="892" y="1206"/>
                </a:lnTo>
                <a:cubicBezTo>
                  <a:pt x="849" y="1285"/>
                  <a:pt x="819" y="1370"/>
                  <a:pt x="807" y="1459"/>
                </a:cubicBezTo>
                <a:lnTo>
                  <a:pt x="492" y="1458"/>
                </a:lnTo>
                <a:cubicBezTo>
                  <a:pt x="444" y="1379"/>
                  <a:pt x="360" y="1331"/>
                  <a:pt x="267" y="1331"/>
                </a:cubicBezTo>
                <a:lnTo>
                  <a:pt x="266" y="1331"/>
                </a:lnTo>
                <a:cubicBezTo>
                  <a:pt x="120" y="1331"/>
                  <a:pt x="2" y="1448"/>
                  <a:pt x="2" y="1594"/>
                </a:cubicBezTo>
                <a:cubicBezTo>
                  <a:pt x="1" y="1664"/>
                  <a:pt x="28" y="1731"/>
                  <a:pt x="78" y="1781"/>
                </a:cubicBezTo>
                <a:cubicBezTo>
                  <a:pt x="128" y="1831"/>
                  <a:pt x="194" y="1859"/>
                  <a:pt x="265" y="1859"/>
                </a:cubicBezTo>
                <a:lnTo>
                  <a:pt x="266" y="1859"/>
                </a:lnTo>
                <a:cubicBezTo>
                  <a:pt x="356" y="1859"/>
                  <a:pt x="438" y="1815"/>
                  <a:pt x="487" y="1739"/>
                </a:cubicBezTo>
                <a:lnTo>
                  <a:pt x="813" y="1741"/>
                </a:lnTo>
                <a:cubicBezTo>
                  <a:pt x="830" y="1823"/>
                  <a:pt x="860" y="1902"/>
                  <a:pt x="903" y="1976"/>
                </a:cubicBezTo>
                <a:lnTo>
                  <a:pt x="629" y="2248"/>
                </a:lnTo>
                <a:cubicBezTo>
                  <a:pt x="608" y="2242"/>
                  <a:pt x="587" y="2240"/>
                  <a:pt x="566" y="2240"/>
                </a:cubicBezTo>
                <a:cubicBezTo>
                  <a:pt x="498" y="2240"/>
                  <a:pt x="432" y="2267"/>
                  <a:pt x="381" y="2316"/>
                </a:cubicBezTo>
                <a:cubicBezTo>
                  <a:pt x="277" y="2418"/>
                  <a:pt x="277" y="2586"/>
                  <a:pt x="380" y="2690"/>
                </a:cubicBezTo>
                <a:cubicBezTo>
                  <a:pt x="431" y="2742"/>
                  <a:pt x="499" y="2768"/>
                  <a:pt x="567" y="2768"/>
                </a:cubicBezTo>
                <a:cubicBezTo>
                  <a:pt x="634" y="2768"/>
                  <a:pt x="702" y="2742"/>
                  <a:pt x="754" y="2691"/>
                </a:cubicBezTo>
                <a:cubicBezTo>
                  <a:pt x="818" y="2628"/>
                  <a:pt x="845" y="2537"/>
                  <a:pt x="826" y="2451"/>
                </a:cubicBezTo>
                <a:lnTo>
                  <a:pt x="1086" y="2193"/>
                </a:lnTo>
                <a:cubicBezTo>
                  <a:pt x="1192" y="2282"/>
                  <a:pt x="1320" y="2341"/>
                  <a:pt x="1457" y="2364"/>
                </a:cubicBezTo>
                <a:lnTo>
                  <a:pt x="1457" y="2648"/>
                </a:lnTo>
                <a:cubicBezTo>
                  <a:pt x="1380" y="2695"/>
                  <a:pt x="1332" y="2779"/>
                  <a:pt x="1332" y="2872"/>
                </a:cubicBezTo>
                <a:cubicBezTo>
                  <a:pt x="1332" y="3018"/>
                  <a:pt x="1450" y="3137"/>
                  <a:pt x="1597" y="3137"/>
                </a:cubicBezTo>
                <a:cubicBezTo>
                  <a:pt x="1743" y="3137"/>
                  <a:pt x="1861" y="3018"/>
                  <a:pt x="1862" y="2871"/>
                </a:cubicBezTo>
                <a:cubicBezTo>
                  <a:pt x="1862" y="2781"/>
                  <a:pt x="1818" y="2699"/>
                  <a:pt x="1742" y="2650"/>
                </a:cubicBezTo>
                <a:lnTo>
                  <a:pt x="1742" y="2363"/>
                </a:lnTo>
                <a:cubicBezTo>
                  <a:pt x="1878" y="2340"/>
                  <a:pt x="2003" y="2280"/>
                  <a:pt x="2109" y="2193"/>
                </a:cubicBezTo>
                <a:lnTo>
                  <a:pt x="2319" y="2401"/>
                </a:lnTo>
                <a:cubicBezTo>
                  <a:pt x="2302" y="2489"/>
                  <a:pt x="2329" y="2579"/>
                  <a:pt x="2392" y="2643"/>
                </a:cubicBezTo>
                <a:cubicBezTo>
                  <a:pt x="2440" y="2691"/>
                  <a:pt x="2508" y="2718"/>
                  <a:pt x="2577" y="2718"/>
                </a:cubicBezTo>
                <a:lnTo>
                  <a:pt x="2578" y="2718"/>
                </a:lnTo>
                <a:cubicBezTo>
                  <a:pt x="2650" y="2718"/>
                  <a:pt x="2715" y="2691"/>
                  <a:pt x="2766" y="2641"/>
                </a:cubicBezTo>
                <a:cubicBezTo>
                  <a:pt x="2814" y="2591"/>
                  <a:pt x="2842" y="2526"/>
                  <a:pt x="2842" y="2454"/>
                </a:cubicBezTo>
                <a:cubicBezTo>
                  <a:pt x="2842" y="2383"/>
                  <a:pt x="2814" y="2317"/>
                  <a:pt x="2765" y="2268"/>
                </a:cubicBezTo>
                <a:cubicBezTo>
                  <a:pt x="2714" y="2218"/>
                  <a:pt x="2649" y="2192"/>
                  <a:pt x="2580" y="2192"/>
                </a:cubicBezTo>
                <a:cubicBezTo>
                  <a:pt x="2560" y="2192"/>
                  <a:pt x="2538" y="2194"/>
                  <a:pt x="2517" y="2199"/>
                </a:cubicBezTo>
                <a:lnTo>
                  <a:pt x="2292" y="1975"/>
                </a:lnTo>
                <a:cubicBezTo>
                  <a:pt x="2334" y="1902"/>
                  <a:pt x="2363" y="1823"/>
                  <a:pt x="2380" y="1741"/>
                </a:cubicBezTo>
                <a:lnTo>
                  <a:pt x="2714" y="1739"/>
                </a:lnTo>
                <a:cubicBezTo>
                  <a:pt x="2763" y="1815"/>
                  <a:pt x="2845" y="1859"/>
                  <a:pt x="2934" y="1859"/>
                </a:cubicBezTo>
                <a:lnTo>
                  <a:pt x="2936" y="1859"/>
                </a:lnTo>
                <a:cubicBezTo>
                  <a:pt x="3007" y="1859"/>
                  <a:pt x="3072" y="1831"/>
                  <a:pt x="3123" y="1781"/>
                </a:cubicBezTo>
                <a:cubicBezTo>
                  <a:pt x="3171" y="1731"/>
                  <a:pt x="3199" y="1665"/>
                  <a:pt x="3199" y="1594"/>
                </a:cubicBezTo>
                <a:cubicBezTo>
                  <a:pt x="3199" y="1523"/>
                  <a:pt x="3171" y="1458"/>
                  <a:pt x="3121" y="1407"/>
                </a:cubicBezTo>
                <a:cubicBezTo>
                  <a:pt x="3072" y="1359"/>
                  <a:pt x="3005" y="1331"/>
                  <a:pt x="2936" y="1331"/>
                </a:cubicBezTo>
                <a:lnTo>
                  <a:pt x="2934" y="1331"/>
                </a:lnTo>
                <a:cubicBezTo>
                  <a:pt x="2842" y="1331"/>
                  <a:pt x="2758" y="1380"/>
                  <a:pt x="2710" y="1458"/>
                </a:cubicBezTo>
                <a:lnTo>
                  <a:pt x="2388" y="1459"/>
                </a:lnTo>
                <a:cubicBezTo>
                  <a:pt x="2370" y="1344"/>
                  <a:pt x="2328" y="1235"/>
                  <a:pt x="2261" y="1137"/>
                </a:cubicBezTo>
                <a:lnTo>
                  <a:pt x="2510" y="890"/>
                </a:lnTo>
                <a:cubicBezTo>
                  <a:pt x="2532" y="895"/>
                  <a:pt x="2553" y="898"/>
                  <a:pt x="2575" y="898"/>
                </a:cubicBezTo>
                <a:cubicBezTo>
                  <a:pt x="2643" y="898"/>
                  <a:pt x="2708" y="872"/>
                  <a:pt x="2758" y="821"/>
                </a:cubicBezTo>
                <a:cubicBezTo>
                  <a:pt x="2862" y="719"/>
                  <a:pt x="2862" y="552"/>
                  <a:pt x="2760" y="447"/>
                </a:cubicBezTo>
                <a:cubicBezTo>
                  <a:pt x="2708" y="395"/>
                  <a:pt x="2640" y="369"/>
                  <a:pt x="2572" y="369"/>
                </a:cubicBezTo>
                <a:cubicBezTo>
                  <a:pt x="2505" y="369"/>
                  <a:pt x="2437" y="395"/>
                  <a:pt x="2386" y="446"/>
                </a:cubicBezTo>
                <a:cubicBezTo>
                  <a:pt x="2320" y="510"/>
                  <a:pt x="2294" y="600"/>
                  <a:pt x="2313" y="688"/>
                </a:cubicBezTo>
                <a:lnTo>
                  <a:pt x="2065" y="933"/>
                </a:lnTo>
                <a:cubicBezTo>
                  <a:pt x="1954" y="852"/>
                  <a:pt x="1822" y="801"/>
                  <a:pt x="1683" y="788"/>
                </a:cubicBezTo>
                <a:lnTo>
                  <a:pt x="1683" y="490"/>
                </a:lnTo>
                <a:cubicBezTo>
                  <a:pt x="1761" y="442"/>
                  <a:pt x="1808" y="358"/>
                  <a:pt x="1808" y="266"/>
                </a:cubicBezTo>
                <a:cubicBezTo>
                  <a:pt x="1808" y="120"/>
                  <a:pt x="1690" y="1"/>
                  <a:pt x="1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0"/>
          <p:cNvSpPr/>
          <p:nvPr/>
        </p:nvSpPr>
        <p:spPr>
          <a:xfrm flipH="1">
            <a:off x="8749417" y="4064506"/>
            <a:ext cx="86709" cy="86700"/>
          </a:xfrm>
          <a:custGeom>
            <a:avLst/>
            <a:gdLst/>
            <a:ahLst/>
            <a:cxnLst/>
            <a:rect l="l" t="t" r="r" b="b"/>
            <a:pathLst>
              <a:path w="322" h="322" extrusionOk="0">
                <a:moveTo>
                  <a:pt x="160" y="51"/>
                </a:moveTo>
                <a:cubicBezTo>
                  <a:pt x="219" y="51"/>
                  <a:pt x="270" y="101"/>
                  <a:pt x="270" y="161"/>
                </a:cubicBezTo>
                <a:cubicBezTo>
                  <a:pt x="270" y="221"/>
                  <a:pt x="221" y="270"/>
                  <a:pt x="160" y="270"/>
                </a:cubicBezTo>
                <a:cubicBezTo>
                  <a:pt x="100" y="270"/>
                  <a:pt x="51" y="222"/>
                  <a:pt x="51" y="161"/>
                </a:cubicBezTo>
                <a:cubicBezTo>
                  <a:pt x="51" y="101"/>
                  <a:pt x="100" y="51"/>
                  <a:pt x="160" y="51"/>
                </a:cubicBezTo>
                <a:close/>
                <a:moveTo>
                  <a:pt x="160" y="1"/>
                </a:moveTo>
                <a:cubicBezTo>
                  <a:pt x="72" y="1"/>
                  <a:pt x="0" y="72"/>
                  <a:pt x="0" y="161"/>
                </a:cubicBezTo>
                <a:cubicBezTo>
                  <a:pt x="0" y="249"/>
                  <a:pt x="72" y="322"/>
                  <a:pt x="160" y="322"/>
                </a:cubicBezTo>
                <a:cubicBezTo>
                  <a:pt x="249" y="322"/>
                  <a:pt x="321" y="249"/>
                  <a:pt x="321" y="161"/>
                </a:cubicBezTo>
                <a:cubicBezTo>
                  <a:pt x="321" y="72"/>
                  <a:pt x="249"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flipH="1">
            <a:off x="7840957" y="4730604"/>
            <a:ext cx="79708" cy="79699"/>
          </a:xfrm>
          <a:custGeom>
            <a:avLst/>
            <a:gdLst/>
            <a:ahLst/>
            <a:cxnLst/>
            <a:rect l="l" t="t" r="r" b="b"/>
            <a:pathLst>
              <a:path w="296" h="296" extrusionOk="0">
                <a:moveTo>
                  <a:pt x="148" y="52"/>
                </a:moveTo>
                <a:cubicBezTo>
                  <a:pt x="200" y="52"/>
                  <a:pt x="244" y="96"/>
                  <a:pt x="244" y="148"/>
                </a:cubicBezTo>
                <a:cubicBezTo>
                  <a:pt x="244" y="201"/>
                  <a:pt x="200" y="244"/>
                  <a:pt x="148" y="244"/>
                </a:cubicBezTo>
                <a:cubicBezTo>
                  <a:pt x="95" y="244"/>
                  <a:pt x="52" y="201"/>
                  <a:pt x="52" y="148"/>
                </a:cubicBezTo>
                <a:cubicBezTo>
                  <a:pt x="52" y="96"/>
                  <a:pt x="95" y="52"/>
                  <a:pt x="148" y="52"/>
                </a:cubicBezTo>
                <a:close/>
                <a:moveTo>
                  <a:pt x="148" y="1"/>
                </a:moveTo>
                <a:cubicBezTo>
                  <a:pt x="67" y="1"/>
                  <a:pt x="0" y="66"/>
                  <a:pt x="0" y="148"/>
                </a:cubicBezTo>
                <a:cubicBezTo>
                  <a:pt x="0" y="230"/>
                  <a:pt x="67" y="296"/>
                  <a:pt x="148" y="296"/>
                </a:cubicBezTo>
                <a:cubicBezTo>
                  <a:pt x="230" y="296"/>
                  <a:pt x="295" y="230"/>
                  <a:pt x="295" y="148"/>
                </a:cubicBezTo>
                <a:cubicBezTo>
                  <a:pt x="295" y="66"/>
                  <a:pt x="230"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p:nvPr/>
        </p:nvSpPr>
        <p:spPr>
          <a:xfrm flipH="1">
            <a:off x="8761666" y="4928179"/>
            <a:ext cx="62204" cy="61929"/>
          </a:xfrm>
          <a:custGeom>
            <a:avLst/>
            <a:gdLst/>
            <a:ahLst/>
            <a:cxnLst/>
            <a:rect l="l" t="t" r="r" b="b"/>
            <a:pathLst>
              <a:path w="231" h="230" extrusionOk="0">
                <a:moveTo>
                  <a:pt x="116" y="52"/>
                </a:moveTo>
                <a:cubicBezTo>
                  <a:pt x="151" y="52"/>
                  <a:pt x="179" y="81"/>
                  <a:pt x="179" y="115"/>
                </a:cubicBezTo>
                <a:cubicBezTo>
                  <a:pt x="179" y="150"/>
                  <a:pt x="151" y="177"/>
                  <a:pt x="116" y="177"/>
                </a:cubicBezTo>
                <a:cubicBezTo>
                  <a:pt x="80" y="177"/>
                  <a:pt x="52" y="149"/>
                  <a:pt x="52" y="115"/>
                </a:cubicBezTo>
                <a:cubicBezTo>
                  <a:pt x="52" y="80"/>
                  <a:pt x="82" y="52"/>
                  <a:pt x="116" y="52"/>
                </a:cubicBezTo>
                <a:close/>
                <a:moveTo>
                  <a:pt x="116" y="1"/>
                </a:moveTo>
                <a:cubicBezTo>
                  <a:pt x="52" y="1"/>
                  <a:pt x="1" y="52"/>
                  <a:pt x="1" y="115"/>
                </a:cubicBezTo>
                <a:cubicBezTo>
                  <a:pt x="1" y="179"/>
                  <a:pt x="52" y="229"/>
                  <a:pt x="116" y="229"/>
                </a:cubicBezTo>
                <a:cubicBezTo>
                  <a:pt x="179" y="229"/>
                  <a:pt x="230" y="179"/>
                  <a:pt x="230" y="115"/>
                </a:cubicBezTo>
                <a:cubicBezTo>
                  <a:pt x="230" y="51"/>
                  <a:pt x="179"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40"/>
          <p:cNvGrpSpPr/>
          <p:nvPr/>
        </p:nvGrpSpPr>
        <p:grpSpPr>
          <a:xfrm rot="-1350475">
            <a:off x="8233900" y="1191312"/>
            <a:ext cx="502260" cy="239767"/>
            <a:chOff x="10697525" y="2626725"/>
            <a:chExt cx="502275" cy="239774"/>
          </a:xfrm>
        </p:grpSpPr>
        <p:sp>
          <p:nvSpPr>
            <p:cNvPr id="605" name="Google Shape;605;p40"/>
            <p:cNvSpPr/>
            <p:nvPr/>
          </p:nvSpPr>
          <p:spPr>
            <a:xfrm>
              <a:off x="10697525" y="2626725"/>
              <a:ext cx="502275" cy="239774"/>
            </a:xfrm>
            <a:custGeom>
              <a:avLst/>
              <a:gdLst/>
              <a:ahLst/>
              <a:cxnLst/>
              <a:rect l="l" t="t" r="r" b="b"/>
              <a:pathLst>
                <a:path w="2736" h="1254" extrusionOk="0">
                  <a:moveTo>
                    <a:pt x="2112" y="1"/>
                  </a:moveTo>
                  <a:cubicBezTo>
                    <a:pt x="2111" y="1"/>
                    <a:pt x="2111" y="1"/>
                    <a:pt x="2110" y="1"/>
                  </a:cubicBezTo>
                  <a:lnTo>
                    <a:pt x="626" y="1"/>
                  </a:lnTo>
                  <a:cubicBezTo>
                    <a:pt x="280" y="1"/>
                    <a:pt x="0" y="281"/>
                    <a:pt x="0" y="626"/>
                  </a:cubicBezTo>
                  <a:lnTo>
                    <a:pt x="0" y="628"/>
                  </a:lnTo>
                  <a:cubicBezTo>
                    <a:pt x="0" y="973"/>
                    <a:pt x="280" y="1253"/>
                    <a:pt x="626" y="1253"/>
                  </a:cubicBezTo>
                  <a:lnTo>
                    <a:pt x="2110" y="1253"/>
                  </a:lnTo>
                  <a:cubicBezTo>
                    <a:pt x="2456" y="1253"/>
                    <a:pt x="2736" y="973"/>
                    <a:pt x="2736" y="626"/>
                  </a:cubicBezTo>
                  <a:cubicBezTo>
                    <a:pt x="2736" y="281"/>
                    <a:pt x="2457" y="1"/>
                    <a:pt x="2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0"/>
            <p:cNvSpPr/>
            <p:nvPr/>
          </p:nvSpPr>
          <p:spPr>
            <a:xfrm>
              <a:off x="10940766" y="2626735"/>
              <a:ext cx="259024" cy="230234"/>
            </a:xfrm>
            <a:custGeom>
              <a:avLst/>
              <a:gdLst/>
              <a:ahLst/>
              <a:cxnLst/>
              <a:rect l="l" t="t" r="r" b="b"/>
              <a:pathLst>
                <a:path w="1411" h="1254" extrusionOk="0">
                  <a:moveTo>
                    <a:pt x="787" y="1"/>
                  </a:moveTo>
                  <a:cubicBezTo>
                    <a:pt x="786" y="1"/>
                    <a:pt x="786" y="1"/>
                    <a:pt x="785" y="1"/>
                  </a:cubicBezTo>
                  <a:lnTo>
                    <a:pt x="0" y="1"/>
                  </a:lnTo>
                  <a:lnTo>
                    <a:pt x="0" y="1253"/>
                  </a:lnTo>
                  <a:lnTo>
                    <a:pt x="785" y="1253"/>
                  </a:lnTo>
                  <a:cubicBezTo>
                    <a:pt x="1131" y="1253"/>
                    <a:pt x="1411" y="973"/>
                    <a:pt x="1411" y="626"/>
                  </a:cubicBezTo>
                  <a:cubicBezTo>
                    <a:pt x="1411" y="281"/>
                    <a:pt x="113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40"/>
          <p:cNvSpPr/>
          <p:nvPr/>
        </p:nvSpPr>
        <p:spPr>
          <a:xfrm>
            <a:off x="8427269" y="736456"/>
            <a:ext cx="175003" cy="171393"/>
          </a:xfrm>
          <a:custGeom>
            <a:avLst/>
            <a:gdLst/>
            <a:ahLst/>
            <a:cxnLst/>
            <a:rect l="l" t="t" r="r" b="b"/>
            <a:pathLst>
              <a:path w="1891" h="1852" extrusionOk="0">
                <a:moveTo>
                  <a:pt x="911" y="1"/>
                </a:moveTo>
                <a:cubicBezTo>
                  <a:pt x="837" y="1"/>
                  <a:pt x="776" y="60"/>
                  <a:pt x="776" y="134"/>
                </a:cubicBezTo>
                <a:cubicBezTo>
                  <a:pt x="776" y="186"/>
                  <a:pt x="806" y="230"/>
                  <a:pt x="848" y="253"/>
                </a:cubicBezTo>
                <a:lnTo>
                  <a:pt x="848" y="485"/>
                </a:lnTo>
                <a:cubicBezTo>
                  <a:pt x="761" y="503"/>
                  <a:pt x="682" y="547"/>
                  <a:pt x="622" y="606"/>
                </a:cubicBezTo>
                <a:lnTo>
                  <a:pt x="443" y="428"/>
                </a:lnTo>
                <a:cubicBezTo>
                  <a:pt x="458" y="382"/>
                  <a:pt x="447" y="329"/>
                  <a:pt x="410" y="292"/>
                </a:cubicBezTo>
                <a:cubicBezTo>
                  <a:pt x="384" y="266"/>
                  <a:pt x="350" y="254"/>
                  <a:pt x="316" y="254"/>
                </a:cubicBezTo>
                <a:cubicBezTo>
                  <a:pt x="282" y="254"/>
                  <a:pt x="247" y="267"/>
                  <a:pt x="221" y="292"/>
                </a:cubicBezTo>
                <a:cubicBezTo>
                  <a:pt x="168" y="345"/>
                  <a:pt x="169" y="429"/>
                  <a:pt x="221" y="482"/>
                </a:cubicBezTo>
                <a:cubicBezTo>
                  <a:pt x="247" y="507"/>
                  <a:pt x="281" y="520"/>
                  <a:pt x="314" y="520"/>
                </a:cubicBezTo>
                <a:cubicBezTo>
                  <a:pt x="329" y="520"/>
                  <a:pt x="344" y="518"/>
                  <a:pt x="359" y="512"/>
                </a:cubicBezTo>
                <a:lnTo>
                  <a:pt x="547" y="700"/>
                </a:lnTo>
                <a:cubicBezTo>
                  <a:pt x="513" y="755"/>
                  <a:pt x="492" y="818"/>
                  <a:pt x="485" y="885"/>
                </a:cubicBezTo>
                <a:lnTo>
                  <a:pt x="254" y="884"/>
                </a:lnTo>
                <a:cubicBezTo>
                  <a:pt x="233" y="839"/>
                  <a:pt x="187" y="807"/>
                  <a:pt x="134" y="807"/>
                </a:cubicBezTo>
                <a:cubicBezTo>
                  <a:pt x="61" y="807"/>
                  <a:pt x="0" y="866"/>
                  <a:pt x="0" y="940"/>
                </a:cubicBezTo>
                <a:cubicBezTo>
                  <a:pt x="0" y="1014"/>
                  <a:pt x="59" y="1075"/>
                  <a:pt x="133" y="1075"/>
                </a:cubicBezTo>
                <a:cubicBezTo>
                  <a:pt x="185" y="1075"/>
                  <a:pt x="229" y="1045"/>
                  <a:pt x="252" y="1002"/>
                </a:cubicBezTo>
                <a:lnTo>
                  <a:pt x="487" y="1003"/>
                </a:lnTo>
                <a:cubicBezTo>
                  <a:pt x="497" y="1066"/>
                  <a:pt x="521" y="1127"/>
                  <a:pt x="553" y="1177"/>
                </a:cubicBezTo>
                <a:lnTo>
                  <a:pt x="361" y="1369"/>
                </a:lnTo>
                <a:cubicBezTo>
                  <a:pt x="346" y="1363"/>
                  <a:pt x="330" y="1360"/>
                  <a:pt x="314" y="1360"/>
                </a:cubicBezTo>
                <a:cubicBezTo>
                  <a:pt x="281" y="1360"/>
                  <a:pt x="248" y="1373"/>
                  <a:pt x="223" y="1398"/>
                </a:cubicBezTo>
                <a:cubicBezTo>
                  <a:pt x="170" y="1451"/>
                  <a:pt x="170" y="1535"/>
                  <a:pt x="223" y="1588"/>
                </a:cubicBezTo>
                <a:cubicBezTo>
                  <a:pt x="249" y="1614"/>
                  <a:pt x="283" y="1627"/>
                  <a:pt x="318" y="1627"/>
                </a:cubicBezTo>
                <a:cubicBezTo>
                  <a:pt x="352" y="1627"/>
                  <a:pt x="386" y="1614"/>
                  <a:pt x="412" y="1588"/>
                </a:cubicBezTo>
                <a:cubicBezTo>
                  <a:pt x="449" y="1551"/>
                  <a:pt x="460" y="1498"/>
                  <a:pt x="445" y="1453"/>
                </a:cubicBezTo>
                <a:lnTo>
                  <a:pt x="631" y="1269"/>
                </a:lnTo>
                <a:cubicBezTo>
                  <a:pt x="700" y="1332"/>
                  <a:pt x="786" y="1374"/>
                  <a:pt x="884" y="1387"/>
                </a:cubicBezTo>
                <a:lnTo>
                  <a:pt x="884" y="1597"/>
                </a:lnTo>
                <a:cubicBezTo>
                  <a:pt x="839" y="1618"/>
                  <a:pt x="807" y="1665"/>
                  <a:pt x="807" y="1717"/>
                </a:cubicBezTo>
                <a:cubicBezTo>
                  <a:pt x="807" y="1791"/>
                  <a:pt x="866" y="1851"/>
                  <a:pt x="942" y="1851"/>
                </a:cubicBezTo>
                <a:cubicBezTo>
                  <a:pt x="1016" y="1851"/>
                  <a:pt x="1076" y="1792"/>
                  <a:pt x="1076" y="1717"/>
                </a:cubicBezTo>
                <a:cubicBezTo>
                  <a:pt x="1076" y="1666"/>
                  <a:pt x="1045" y="1622"/>
                  <a:pt x="1003" y="1598"/>
                </a:cubicBezTo>
                <a:lnTo>
                  <a:pt x="1003" y="1387"/>
                </a:lnTo>
                <a:cubicBezTo>
                  <a:pt x="1100" y="1374"/>
                  <a:pt x="1185" y="1332"/>
                  <a:pt x="1254" y="1269"/>
                </a:cubicBezTo>
                <a:lnTo>
                  <a:pt x="1411" y="1424"/>
                </a:lnTo>
                <a:cubicBezTo>
                  <a:pt x="1396" y="1470"/>
                  <a:pt x="1407" y="1523"/>
                  <a:pt x="1444" y="1559"/>
                </a:cubicBezTo>
                <a:cubicBezTo>
                  <a:pt x="1470" y="1586"/>
                  <a:pt x="1504" y="1599"/>
                  <a:pt x="1538" y="1599"/>
                </a:cubicBezTo>
                <a:cubicBezTo>
                  <a:pt x="1572" y="1599"/>
                  <a:pt x="1607" y="1585"/>
                  <a:pt x="1633" y="1559"/>
                </a:cubicBezTo>
                <a:cubicBezTo>
                  <a:pt x="1686" y="1508"/>
                  <a:pt x="1685" y="1423"/>
                  <a:pt x="1633" y="1370"/>
                </a:cubicBezTo>
                <a:cubicBezTo>
                  <a:pt x="1607" y="1344"/>
                  <a:pt x="1573" y="1331"/>
                  <a:pt x="1539" y="1331"/>
                </a:cubicBezTo>
                <a:cubicBezTo>
                  <a:pt x="1524" y="1331"/>
                  <a:pt x="1509" y="1334"/>
                  <a:pt x="1495" y="1339"/>
                </a:cubicBezTo>
                <a:lnTo>
                  <a:pt x="1332" y="1177"/>
                </a:lnTo>
                <a:cubicBezTo>
                  <a:pt x="1365" y="1127"/>
                  <a:pt x="1387" y="1066"/>
                  <a:pt x="1396" y="1003"/>
                </a:cubicBezTo>
                <a:lnTo>
                  <a:pt x="1637" y="1002"/>
                </a:lnTo>
                <a:cubicBezTo>
                  <a:pt x="1659" y="1045"/>
                  <a:pt x="1704" y="1075"/>
                  <a:pt x="1755" y="1075"/>
                </a:cubicBezTo>
                <a:cubicBezTo>
                  <a:pt x="1829" y="1075"/>
                  <a:pt x="1888" y="1014"/>
                  <a:pt x="1888" y="940"/>
                </a:cubicBezTo>
                <a:cubicBezTo>
                  <a:pt x="1890" y="865"/>
                  <a:pt x="1831" y="806"/>
                  <a:pt x="1755" y="806"/>
                </a:cubicBezTo>
                <a:cubicBezTo>
                  <a:pt x="1703" y="806"/>
                  <a:pt x="1657" y="838"/>
                  <a:pt x="1636" y="882"/>
                </a:cubicBezTo>
                <a:lnTo>
                  <a:pt x="1401" y="883"/>
                </a:lnTo>
                <a:cubicBezTo>
                  <a:pt x="1392" y="799"/>
                  <a:pt x="1360" y="723"/>
                  <a:pt x="1313" y="659"/>
                </a:cubicBezTo>
                <a:lnTo>
                  <a:pt x="1491" y="482"/>
                </a:lnTo>
                <a:cubicBezTo>
                  <a:pt x="1506" y="487"/>
                  <a:pt x="1521" y="490"/>
                  <a:pt x="1536" y="490"/>
                </a:cubicBezTo>
                <a:cubicBezTo>
                  <a:pt x="1570" y="490"/>
                  <a:pt x="1604" y="477"/>
                  <a:pt x="1629" y="452"/>
                </a:cubicBezTo>
                <a:cubicBezTo>
                  <a:pt x="1682" y="400"/>
                  <a:pt x="1682" y="315"/>
                  <a:pt x="1629" y="263"/>
                </a:cubicBezTo>
                <a:cubicBezTo>
                  <a:pt x="1603" y="236"/>
                  <a:pt x="1568" y="223"/>
                  <a:pt x="1534" y="223"/>
                </a:cubicBezTo>
                <a:cubicBezTo>
                  <a:pt x="1500" y="223"/>
                  <a:pt x="1466" y="236"/>
                  <a:pt x="1439" y="263"/>
                </a:cubicBezTo>
                <a:cubicBezTo>
                  <a:pt x="1402" y="299"/>
                  <a:pt x="1392" y="351"/>
                  <a:pt x="1407" y="398"/>
                </a:cubicBezTo>
                <a:lnTo>
                  <a:pt x="1229" y="575"/>
                </a:lnTo>
                <a:cubicBezTo>
                  <a:pt x="1157" y="517"/>
                  <a:pt x="1068" y="481"/>
                  <a:pt x="968" y="476"/>
                </a:cubicBezTo>
                <a:lnTo>
                  <a:pt x="968" y="254"/>
                </a:lnTo>
                <a:cubicBezTo>
                  <a:pt x="1013" y="233"/>
                  <a:pt x="1044" y="187"/>
                  <a:pt x="1044" y="134"/>
                </a:cubicBezTo>
                <a:cubicBezTo>
                  <a:pt x="1044" y="61"/>
                  <a:pt x="985" y="1"/>
                  <a:pt x="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0"/>
          <p:cNvSpPr/>
          <p:nvPr/>
        </p:nvSpPr>
        <p:spPr>
          <a:xfrm>
            <a:off x="8778691" y="1584292"/>
            <a:ext cx="131554" cy="131249"/>
          </a:xfrm>
          <a:custGeom>
            <a:avLst/>
            <a:gdLst/>
            <a:ahLst/>
            <a:cxnLst/>
            <a:rect l="l" t="t" r="r" b="b"/>
            <a:pathLst>
              <a:path w="423" h="422" extrusionOk="0">
                <a:moveTo>
                  <a:pt x="211" y="51"/>
                </a:moveTo>
                <a:cubicBezTo>
                  <a:pt x="300" y="51"/>
                  <a:pt x="370" y="122"/>
                  <a:pt x="370" y="211"/>
                </a:cubicBezTo>
                <a:cubicBezTo>
                  <a:pt x="370" y="298"/>
                  <a:pt x="300" y="370"/>
                  <a:pt x="211" y="370"/>
                </a:cubicBezTo>
                <a:cubicBezTo>
                  <a:pt x="123" y="370"/>
                  <a:pt x="52" y="298"/>
                  <a:pt x="52" y="211"/>
                </a:cubicBezTo>
                <a:cubicBezTo>
                  <a:pt x="52" y="122"/>
                  <a:pt x="123" y="51"/>
                  <a:pt x="211" y="51"/>
                </a:cubicBezTo>
                <a:close/>
                <a:moveTo>
                  <a:pt x="211" y="0"/>
                </a:moveTo>
                <a:cubicBezTo>
                  <a:pt x="96" y="0"/>
                  <a:pt x="1" y="95"/>
                  <a:pt x="1" y="211"/>
                </a:cubicBezTo>
                <a:cubicBezTo>
                  <a:pt x="1" y="327"/>
                  <a:pt x="96" y="421"/>
                  <a:pt x="211" y="421"/>
                </a:cubicBezTo>
                <a:cubicBezTo>
                  <a:pt x="327" y="421"/>
                  <a:pt x="422" y="327"/>
                  <a:pt x="422" y="211"/>
                </a:cubicBezTo>
                <a:cubicBezTo>
                  <a:pt x="422" y="95"/>
                  <a:pt x="327"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0"/>
          <p:cNvSpPr/>
          <p:nvPr/>
        </p:nvSpPr>
        <p:spPr>
          <a:xfrm>
            <a:off x="8801711" y="408090"/>
            <a:ext cx="85526" cy="85530"/>
          </a:xfrm>
          <a:custGeom>
            <a:avLst/>
            <a:gdLst/>
            <a:ahLst/>
            <a:cxnLst/>
            <a:rect l="l" t="t" r="r" b="b"/>
            <a:pathLst>
              <a:path w="275" h="275" extrusionOk="0">
                <a:moveTo>
                  <a:pt x="137" y="52"/>
                </a:moveTo>
                <a:cubicBezTo>
                  <a:pt x="185" y="52"/>
                  <a:pt x="224" y="90"/>
                  <a:pt x="224" y="137"/>
                </a:cubicBezTo>
                <a:cubicBezTo>
                  <a:pt x="224" y="185"/>
                  <a:pt x="185" y="223"/>
                  <a:pt x="137" y="223"/>
                </a:cubicBezTo>
                <a:cubicBezTo>
                  <a:pt x="90" y="223"/>
                  <a:pt x="52" y="185"/>
                  <a:pt x="52" y="137"/>
                </a:cubicBezTo>
                <a:cubicBezTo>
                  <a:pt x="52" y="90"/>
                  <a:pt x="90" y="52"/>
                  <a:pt x="137" y="52"/>
                </a:cubicBezTo>
                <a:close/>
                <a:moveTo>
                  <a:pt x="137" y="0"/>
                </a:moveTo>
                <a:cubicBezTo>
                  <a:pt x="63" y="0"/>
                  <a:pt x="0" y="63"/>
                  <a:pt x="0" y="137"/>
                </a:cubicBezTo>
                <a:cubicBezTo>
                  <a:pt x="0" y="212"/>
                  <a:pt x="63" y="274"/>
                  <a:pt x="137" y="274"/>
                </a:cubicBezTo>
                <a:cubicBezTo>
                  <a:pt x="213" y="274"/>
                  <a:pt x="274" y="212"/>
                  <a:pt x="274" y="137"/>
                </a:cubicBezTo>
                <a:cubicBezTo>
                  <a:pt x="274" y="63"/>
                  <a:pt x="21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40"/>
          <p:cNvGrpSpPr/>
          <p:nvPr/>
        </p:nvGrpSpPr>
        <p:grpSpPr>
          <a:xfrm>
            <a:off x="395821" y="4656888"/>
            <a:ext cx="256087" cy="227113"/>
            <a:chOff x="10339921" y="2450113"/>
            <a:chExt cx="256087" cy="227113"/>
          </a:xfrm>
        </p:grpSpPr>
        <p:sp>
          <p:nvSpPr>
            <p:cNvPr id="611" name="Google Shape;611;p40"/>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0"/>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40"/>
          <p:cNvSpPr/>
          <p:nvPr/>
        </p:nvSpPr>
        <p:spPr>
          <a:xfrm flipH="1">
            <a:off x="917409" y="4420500"/>
            <a:ext cx="373227" cy="366002"/>
          </a:xfrm>
          <a:custGeom>
            <a:avLst/>
            <a:gdLst/>
            <a:ahLst/>
            <a:cxnLst/>
            <a:rect l="l" t="t" r="r" b="b"/>
            <a:pathLst>
              <a:path w="3199" h="3137" extrusionOk="0">
                <a:moveTo>
                  <a:pt x="1539" y="82"/>
                </a:moveTo>
                <a:cubicBezTo>
                  <a:pt x="1636" y="82"/>
                  <a:pt x="1715" y="161"/>
                  <a:pt x="1715" y="258"/>
                </a:cubicBezTo>
                <a:cubicBezTo>
                  <a:pt x="1715" y="325"/>
                  <a:pt x="1677" y="386"/>
                  <a:pt x="1615" y="416"/>
                </a:cubicBezTo>
                <a:lnTo>
                  <a:pt x="1589" y="428"/>
                </a:lnTo>
                <a:lnTo>
                  <a:pt x="1589" y="862"/>
                </a:lnTo>
                <a:lnTo>
                  <a:pt x="1633" y="866"/>
                </a:lnTo>
                <a:cubicBezTo>
                  <a:pt x="1782" y="873"/>
                  <a:pt x="1922" y="927"/>
                  <a:pt x="2037" y="1019"/>
                </a:cubicBezTo>
                <a:lnTo>
                  <a:pt x="2068" y="1045"/>
                </a:lnTo>
                <a:lnTo>
                  <a:pt x="2408" y="705"/>
                </a:lnTo>
                <a:lnTo>
                  <a:pt x="2399" y="681"/>
                </a:lnTo>
                <a:cubicBezTo>
                  <a:pt x="2379" y="616"/>
                  <a:pt x="2397" y="547"/>
                  <a:pt x="2443" y="502"/>
                </a:cubicBezTo>
                <a:cubicBezTo>
                  <a:pt x="2478" y="468"/>
                  <a:pt x="2523" y="451"/>
                  <a:pt x="2568" y="451"/>
                </a:cubicBezTo>
                <a:cubicBezTo>
                  <a:pt x="2614" y="451"/>
                  <a:pt x="2659" y="468"/>
                  <a:pt x="2693" y="503"/>
                </a:cubicBezTo>
                <a:cubicBezTo>
                  <a:pt x="2762" y="573"/>
                  <a:pt x="2761" y="684"/>
                  <a:pt x="2692" y="753"/>
                </a:cubicBezTo>
                <a:cubicBezTo>
                  <a:pt x="2658" y="787"/>
                  <a:pt x="2614" y="805"/>
                  <a:pt x="2569" y="805"/>
                </a:cubicBezTo>
                <a:cubicBezTo>
                  <a:pt x="2549" y="805"/>
                  <a:pt x="2529" y="801"/>
                  <a:pt x="2509" y="794"/>
                </a:cubicBezTo>
                <a:lnTo>
                  <a:pt x="2483" y="784"/>
                </a:lnTo>
                <a:lnTo>
                  <a:pt x="2142" y="1124"/>
                </a:lnTo>
                <a:lnTo>
                  <a:pt x="2166" y="1153"/>
                </a:lnTo>
                <a:cubicBezTo>
                  <a:pt x="2241" y="1256"/>
                  <a:pt x="2289" y="1378"/>
                  <a:pt x="2302" y="1503"/>
                </a:cubicBezTo>
                <a:lnTo>
                  <a:pt x="2306" y="1542"/>
                </a:lnTo>
                <a:lnTo>
                  <a:pt x="2761" y="1541"/>
                </a:lnTo>
                <a:lnTo>
                  <a:pt x="2772" y="1515"/>
                </a:lnTo>
                <a:cubicBezTo>
                  <a:pt x="2801" y="1453"/>
                  <a:pt x="2862" y="1414"/>
                  <a:pt x="2930" y="1414"/>
                </a:cubicBezTo>
                <a:cubicBezTo>
                  <a:pt x="2977" y="1414"/>
                  <a:pt x="3021" y="1432"/>
                  <a:pt x="3053" y="1466"/>
                </a:cubicBezTo>
                <a:cubicBezTo>
                  <a:pt x="3088" y="1499"/>
                  <a:pt x="3106" y="1543"/>
                  <a:pt x="3106" y="1590"/>
                </a:cubicBezTo>
                <a:cubicBezTo>
                  <a:pt x="3106" y="1638"/>
                  <a:pt x="3088" y="1683"/>
                  <a:pt x="3056" y="1716"/>
                </a:cubicBezTo>
                <a:cubicBezTo>
                  <a:pt x="3022" y="1750"/>
                  <a:pt x="2978" y="1768"/>
                  <a:pt x="2930" y="1768"/>
                </a:cubicBezTo>
                <a:lnTo>
                  <a:pt x="2929" y="1768"/>
                </a:lnTo>
                <a:cubicBezTo>
                  <a:pt x="2864" y="1768"/>
                  <a:pt x="2804" y="1731"/>
                  <a:pt x="2773" y="1672"/>
                </a:cubicBezTo>
                <a:lnTo>
                  <a:pt x="2762" y="1648"/>
                </a:lnTo>
                <a:lnTo>
                  <a:pt x="2300" y="1650"/>
                </a:lnTo>
                <a:lnTo>
                  <a:pt x="2295" y="1687"/>
                </a:lnTo>
                <a:cubicBezTo>
                  <a:pt x="2279" y="1783"/>
                  <a:pt x="2246" y="1874"/>
                  <a:pt x="2194" y="1956"/>
                </a:cubicBezTo>
                <a:lnTo>
                  <a:pt x="2176" y="1985"/>
                </a:lnTo>
                <a:lnTo>
                  <a:pt x="2489" y="2296"/>
                </a:lnTo>
                <a:lnTo>
                  <a:pt x="2515" y="2288"/>
                </a:lnTo>
                <a:cubicBezTo>
                  <a:pt x="2535" y="2280"/>
                  <a:pt x="2555" y="2277"/>
                  <a:pt x="2575" y="2277"/>
                </a:cubicBezTo>
                <a:cubicBezTo>
                  <a:pt x="2621" y="2277"/>
                  <a:pt x="2665" y="2295"/>
                  <a:pt x="2699" y="2328"/>
                </a:cubicBezTo>
                <a:cubicBezTo>
                  <a:pt x="2732" y="2362"/>
                  <a:pt x="2751" y="2406"/>
                  <a:pt x="2751" y="2453"/>
                </a:cubicBezTo>
                <a:cubicBezTo>
                  <a:pt x="2751" y="2500"/>
                  <a:pt x="2732" y="2546"/>
                  <a:pt x="2700" y="2578"/>
                </a:cubicBezTo>
                <a:cubicBezTo>
                  <a:pt x="2666" y="2612"/>
                  <a:pt x="2622" y="2631"/>
                  <a:pt x="2574" y="2631"/>
                </a:cubicBezTo>
                <a:lnTo>
                  <a:pt x="2573" y="2631"/>
                </a:lnTo>
                <a:cubicBezTo>
                  <a:pt x="2527" y="2631"/>
                  <a:pt x="2483" y="2612"/>
                  <a:pt x="2450" y="2579"/>
                </a:cubicBezTo>
                <a:cubicBezTo>
                  <a:pt x="2403" y="2532"/>
                  <a:pt x="2387" y="2465"/>
                  <a:pt x="2406" y="2400"/>
                </a:cubicBezTo>
                <a:lnTo>
                  <a:pt x="2414" y="2375"/>
                </a:lnTo>
                <a:lnTo>
                  <a:pt x="2108" y="2070"/>
                </a:lnTo>
                <a:lnTo>
                  <a:pt x="2077" y="2099"/>
                </a:lnTo>
                <a:cubicBezTo>
                  <a:pt x="1970" y="2199"/>
                  <a:pt x="1836" y="2262"/>
                  <a:pt x="1689" y="2282"/>
                </a:cubicBezTo>
                <a:lnTo>
                  <a:pt x="1652" y="2288"/>
                </a:lnTo>
                <a:lnTo>
                  <a:pt x="1652" y="2704"/>
                </a:lnTo>
                <a:lnTo>
                  <a:pt x="1676" y="2715"/>
                </a:lnTo>
                <a:cubicBezTo>
                  <a:pt x="1735" y="2746"/>
                  <a:pt x="1772" y="2806"/>
                  <a:pt x="1772" y="2872"/>
                </a:cubicBezTo>
                <a:cubicBezTo>
                  <a:pt x="1772" y="2969"/>
                  <a:pt x="1693" y="3048"/>
                  <a:pt x="1595" y="3048"/>
                </a:cubicBezTo>
                <a:cubicBezTo>
                  <a:pt x="1498" y="3048"/>
                  <a:pt x="1419" y="2969"/>
                  <a:pt x="1419" y="2872"/>
                </a:cubicBezTo>
                <a:cubicBezTo>
                  <a:pt x="1419" y="2805"/>
                  <a:pt x="1457" y="2744"/>
                  <a:pt x="1519" y="2714"/>
                </a:cubicBezTo>
                <a:lnTo>
                  <a:pt x="1544" y="2702"/>
                </a:lnTo>
                <a:lnTo>
                  <a:pt x="1544" y="2289"/>
                </a:lnTo>
                <a:lnTo>
                  <a:pt x="1505" y="2283"/>
                </a:lnTo>
                <a:cubicBezTo>
                  <a:pt x="1360" y="2264"/>
                  <a:pt x="1223" y="2201"/>
                  <a:pt x="1113" y="2100"/>
                </a:cubicBezTo>
                <a:lnTo>
                  <a:pt x="1083" y="2072"/>
                </a:lnTo>
                <a:lnTo>
                  <a:pt x="724" y="2425"/>
                </a:lnTo>
                <a:lnTo>
                  <a:pt x="731" y="2449"/>
                </a:lnTo>
                <a:cubicBezTo>
                  <a:pt x="751" y="2514"/>
                  <a:pt x="734" y="2583"/>
                  <a:pt x="688" y="2628"/>
                </a:cubicBezTo>
                <a:cubicBezTo>
                  <a:pt x="653" y="2662"/>
                  <a:pt x="608" y="2679"/>
                  <a:pt x="563" y="2679"/>
                </a:cubicBezTo>
                <a:cubicBezTo>
                  <a:pt x="518" y="2679"/>
                  <a:pt x="472" y="2662"/>
                  <a:pt x="438" y="2627"/>
                </a:cubicBezTo>
                <a:cubicBezTo>
                  <a:pt x="370" y="2557"/>
                  <a:pt x="371" y="2446"/>
                  <a:pt x="439" y="2377"/>
                </a:cubicBezTo>
                <a:cubicBezTo>
                  <a:pt x="472" y="2343"/>
                  <a:pt x="516" y="2326"/>
                  <a:pt x="561" y="2326"/>
                </a:cubicBezTo>
                <a:cubicBezTo>
                  <a:pt x="582" y="2326"/>
                  <a:pt x="602" y="2329"/>
                  <a:pt x="622" y="2336"/>
                </a:cubicBezTo>
                <a:lnTo>
                  <a:pt x="649" y="2346"/>
                </a:lnTo>
                <a:lnTo>
                  <a:pt x="1009" y="1987"/>
                </a:lnTo>
                <a:lnTo>
                  <a:pt x="991" y="1957"/>
                </a:lnTo>
                <a:cubicBezTo>
                  <a:pt x="938" y="1875"/>
                  <a:pt x="905" y="1784"/>
                  <a:pt x="889" y="1687"/>
                </a:cubicBezTo>
                <a:lnTo>
                  <a:pt x="884" y="1650"/>
                </a:lnTo>
                <a:lnTo>
                  <a:pt x="431" y="1648"/>
                </a:lnTo>
                <a:lnTo>
                  <a:pt x="419" y="1672"/>
                </a:lnTo>
                <a:cubicBezTo>
                  <a:pt x="390" y="1731"/>
                  <a:pt x="330" y="1768"/>
                  <a:pt x="264" y="1768"/>
                </a:cubicBezTo>
                <a:lnTo>
                  <a:pt x="263" y="1768"/>
                </a:lnTo>
                <a:cubicBezTo>
                  <a:pt x="215" y="1767"/>
                  <a:pt x="171" y="1748"/>
                  <a:pt x="138" y="1716"/>
                </a:cubicBezTo>
                <a:cubicBezTo>
                  <a:pt x="105" y="1683"/>
                  <a:pt x="86" y="1638"/>
                  <a:pt x="86" y="1590"/>
                </a:cubicBezTo>
                <a:cubicBezTo>
                  <a:pt x="86" y="1543"/>
                  <a:pt x="106" y="1499"/>
                  <a:pt x="139" y="1466"/>
                </a:cubicBezTo>
                <a:cubicBezTo>
                  <a:pt x="172" y="1432"/>
                  <a:pt x="215" y="1414"/>
                  <a:pt x="263" y="1414"/>
                </a:cubicBezTo>
                <a:cubicBezTo>
                  <a:pt x="332" y="1415"/>
                  <a:pt x="392" y="1453"/>
                  <a:pt x="421" y="1515"/>
                </a:cubicBezTo>
                <a:lnTo>
                  <a:pt x="433" y="1541"/>
                </a:lnTo>
                <a:lnTo>
                  <a:pt x="880" y="1542"/>
                </a:lnTo>
                <a:lnTo>
                  <a:pt x="884" y="1503"/>
                </a:lnTo>
                <a:cubicBezTo>
                  <a:pt x="893" y="1401"/>
                  <a:pt x="926" y="1305"/>
                  <a:pt x="978" y="1215"/>
                </a:cubicBezTo>
                <a:lnTo>
                  <a:pt x="996" y="1187"/>
                </a:lnTo>
                <a:lnTo>
                  <a:pt x="641" y="835"/>
                </a:lnTo>
                <a:lnTo>
                  <a:pt x="615" y="845"/>
                </a:lnTo>
                <a:cubicBezTo>
                  <a:pt x="596" y="851"/>
                  <a:pt x="576" y="854"/>
                  <a:pt x="557" y="854"/>
                </a:cubicBezTo>
                <a:cubicBezTo>
                  <a:pt x="511" y="854"/>
                  <a:pt x="467" y="837"/>
                  <a:pt x="433" y="803"/>
                </a:cubicBezTo>
                <a:cubicBezTo>
                  <a:pt x="398" y="769"/>
                  <a:pt x="380" y="725"/>
                  <a:pt x="380" y="678"/>
                </a:cubicBezTo>
                <a:cubicBezTo>
                  <a:pt x="380" y="631"/>
                  <a:pt x="398" y="586"/>
                  <a:pt x="431" y="553"/>
                </a:cubicBezTo>
                <a:cubicBezTo>
                  <a:pt x="465" y="519"/>
                  <a:pt x="509" y="500"/>
                  <a:pt x="556" y="500"/>
                </a:cubicBezTo>
                <a:cubicBezTo>
                  <a:pt x="603" y="500"/>
                  <a:pt x="649" y="519"/>
                  <a:pt x="681" y="552"/>
                </a:cubicBezTo>
                <a:cubicBezTo>
                  <a:pt x="729" y="599"/>
                  <a:pt x="745" y="667"/>
                  <a:pt x="725" y="731"/>
                </a:cubicBezTo>
                <a:lnTo>
                  <a:pt x="717" y="756"/>
                </a:lnTo>
                <a:lnTo>
                  <a:pt x="1062" y="1098"/>
                </a:lnTo>
                <a:lnTo>
                  <a:pt x="1093" y="1068"/>
                </a:lnTo>
                <a:cubicBezTo>
                  <a:pt x="1191" y="972"/>
                  <a:pt x="1313" y="906"/>
                  <a:pt x="1446" y="878"/>
                </a:cubicBezTo>
                <a:lnTo>
                  <a:pt x="1482" y="871"/>
                </a:lnTo>
                <a:lnTo>
                  <a:pt x="1482" y="426"/>
                </a:lnTo>
                <a:lnTo>
                  <a:pt x="1458" y="415"/>
                </a:lnTo>
                <a:cubicBezTo>
                  <a:pt x="1399" y="384"/>
                  <a:pt x="1362" y="324"/>
                  <a:pt x="1362" y="258"/>
                </a:cubicBezTo>
                <a:cubicBezTo>
                  <a:pt x="1362" y="161"/>
                  <a:pt x="1441" y="82"/>
                  <a:pt x="1539" y="82"/>
                </a:cubicBezTo>
                <a:close/>
                <a:moveTo>
                  <a:pt x="1544" y="1"/>
                </a:moveTo>
                <a:cubicBezTo>
                  <a:pt x="1398" y="1"/>
                  <a:pt x="1280" y="120"/>
                  <a:pt x="1280" y="266"/>
                </a:cubicBezTo>
                <a:cubicBezTo>
                  <a:pt x="1280" y="357"/>
                  <a:pt x="1324" y="438"/>
                  <a:pt x="1399" y="487"/>
                </a:cubicBezTo>
                <a:lnTo>
                  <a:pt x="1399" y="809"/>
                </a:lnTo>
                <a:cubicBezTo>
                  <a:pt x="1278" y="840"/>
                  <a:pt x="1165" y="899"/>
                  <a:pt x="1070" y="984"/>
                </a:cubicBezTo>
                <a:lnTo>
                  <a:pt x="823" y="737"/>
                </a:lnTo>
                <a:cubicBezTo>
                  <a:pt x="839" y="651"/>
                  <a:pt x="813" y="559"/>
                  <a:pt x="750" y="496"/>
                </a:cubicBezTo>
                <a:cubicBezTo>
                  <a:pt x="700" y="447"/>
                  <a:pt x="633" y="420"/>
                  <a:pt x="563" y="420"/>
                </a:cubicBezTo>
                <a:lnTo>
                  <a:pt x="561" y="420"/>
                </a:lnTo>
                <a:cubicBezTo>
                  <a:pt x="491" y="420"/>
                  <a:pt x="424" y="447"/>
                  <a:pt x="375" y="498"/>
                </a:cubicBezTo>
                <a:cubicBezTo>
                  <a:pt x="326" y="547"/>
                  <a:pt x="298" y="614"/>
                  <a:pt x="298" y="684"/>
                </a:cubicBezTo>
                <a:cubicBezTo>
                  <a:pt x="298" y="756"/>
                  <a:pt x="326" y="821"/>
                  <a:pt x="376" y="872"/>
                </a:cubicBezTo>
                <a:cubicBezTo>
                  <a:pt x="427" y="921"/>
                  <a:pt x="493" y="948"/>
                  <a:pt x="561" y="948"/>
                </a:cubicBezTo>
                <a:cubicBezTo>
                  <a:pt x="582" y="948"/>
                  <a:pt x="603" y="945"/>
                  <a:pt x="623" y="940"/>
                </a:cubicBezTo>
                <a:lnTo>
                  <a:pt x="892" y="1206"/>
                </a:lnTo>
                <a:cubicBezTo>
                  <a:pt x="849" y="1285"/>
                  <a:pt x="819" y="1370"/>
                  <a:pt x="807" y="1459"/>
                </a:cubicBezTo>
                <a:lnTo>
                  <a:pt x="492" y="1458"/>
                </a:lnTo>
                <a:cubicBezTo>
                  <a:pt x="444" y="1379"/>
                  <a:pt x="360" y="1331"/>
                  <a:pt x="267" y="1331"/>
                </a:cubicBezTo>
                <a:lnTo>
                  <a:pt x="266" y="1331"/>
                </a:lnTo>
                <a:cubicBezTo>
                  <a:pt x="120" y="1331"/>
                  <a:pt x="2" y="1448"/>
                  <a:pt x="2" y="1594"/>
                </a:cubicBezTo>
                <a:cubicBezTo>
                  <a:pt x="1" y="1664"/>
                  <a:pt x="28" y="1731"/>
                  <a:pt x="78" y="1781"/>
                </a:cubicBezTo>
                <a:cubicBezTo>
                  <a:pt x="128" y="1831"/>
                  <a:pt x="194" y="1859"/>
                  <a:pt x="265" y="1859"/>
                </a:cubicBezTo>
                <a:lnTo>
                  <a:pt x="266" y="1859"/>
                </a:lnTo>
                <a:cubicBezTo>
                  <a:pt x="356" y="1859"/>
                  <a:pt x="438" y="1815"/>
                  <a:pt x="487" y="1739"/>
                </a:cubicBezTo>
                <a:lnTo>
                  <a:pt x="813" y="1741"/>
                </a:lnTo>
                <a:cubicBezTo>
                  <a:pt x="830" y="1823"/>
                  <a:pt x="860" y="1902"/>
                  <a:pt x="903" y="1976"/>
                </a:cubicBezTo>
                <a:lnTo>
                  <a:pt x="629" y="2248"/>
                </a:lnTo>
                <a:cubicBezTo>
                  <a:pt x="608" y="2242"/>
                  <a:pt x="587" y="2240"/>
                  <a:pt x="566" y="2240"/>
                </a:cubicBezTo>
                <a:cubicBezTo>
                  <a:pt x="498" y="2240"/>
                  <a:pt x="432" y="2267"/>
                  <a:pt x="381" y="2316"/>
                </a:cubicBezTo>
                <a:cubicBezTo>
                  <a:pt x="277" y="2418"/>
                  <a:pt x="277" y="2586"/>
                  <a:pt x="380" y="2690"/>
                </a:cubicBezTo>
                <a:cubicBezTo>
                  <a:pt x="431" y="2742"/>
                  <a:pt x="499" y="2768"/>
                  <a:pt x="567" y="2768"/>
                </a:cubicBezTo>
                <a:cubicBezTo>
                  <a:pt x="634" y="2768"/>
                  <a:pt x="702" y="2742"/>
                  <a:pt x="754" y="2691"/>
                </a:cubicBezTo>
                <a:cubicBezTo>
                  <a:pt x="818" y="2628"/>
                  <a:pt x="845" y="2537"/>
                  <a:pt x="826" y="2451"/>
                </a:cubicBezTo>
                <a:lnTo>
                  <a:pt x="1086" y="2193"/>
                </a:lnTo>
                <a:cubicBezTo>
                  <a:pt x="1192" y="2282"/>
                  <a:pt x="1320" y="2341"/>
                  <a:pt x="1457" y="2364"/>
                </a:cubicBezTo>
                <a:lnTo>
                  <a:pt x="1457" y="2648"/>
                </a:lnTo>
                <a:cubicBezTo>
                  <a:pt x="1380" y="2695"/>
                  <a:pt x="1332" y="2779"/>
                  <a:pt x="1332" y="2872"/>
                </a:cubicBezTo>
                <a:cubicBezTo>
                  <a:pt x="1332" y="3018"/>
                  <a:pt x="1450" y="3137"/>
                  <a:pt x="1597" y="3137"/>
                </a:cubicBezTo>
                <a:cubicBezTo>
                  <a:pt x="1743" y="3137"/>
                  <a:pt x="1861" y="3018"/>
                  <a:pt x="1862" y="2871"/>
                </a:cubicBezTo>
                <a:cubicBezTo>
                  <a:pt x="1862" y="2781"/>
                  <a:pt x="1818" y="2699"/>
                  <a:pt x="1742" y="2650"/>
                </a:cubicBezTo>
                <a:lnTo>
                  <a:pt x="1742" y="2363"/>
                </a:lnTo>
                <a:cubicBezTo>
                  <a:pt x="1878" y="2340"/>
                  <a:pt x="2003" y="2280"/>
                  <a:pt x="2109" y="2193"/>
                </a:cubicBezTo>
                <a:lnTo>
                  <a:pt x="2319" y="2401"/>
                </a:lnTo>
                <a:cubicBezTo>
                  <a:pt x="2302" y="2489"/>
                  <a:pt x="2329" y="2579"/>
                  <a:pt x="2392" y="2643"/>
                </a:cubicBezTo>
                <a:cubicBezTo>
                  <a:pt x="2440" y="2691"/>
                  <a:pt x="2508" y="2718"/>
                  <a:pt x="2577" y="2718"/>
                </a:cubicBezTo>
                <a:lnTo>
                  <a:pt x="2578" y="2718"/>
                </a:lnTo>
                <a:cubicBezTo>
                  <a:pt x="2650" y="2718"/>
                  <a:pt x="2715" y="2691"/>
                  <a:pt x="2766" y="2641"/>
                </a:cubicBezTo>
                <a:cubicBezTo>
                  <a:pt x="2814" y="2591"/>
                  <a:pt x="2842" y="2526"/>
                  <a:pt x="2842" y="2454"/>
                </a:cubicBezTo>
                <a:cubicBezTo>
                  <a:pt x="2842" y="2383"/>
                  <a:pt x="2814" y="2317"/>
                  <a:pt x="2765" y="2268"/>
                </a:cubicBezTo>
                <a:cubicBezTo>
                  <a:pt x="2714" y="2218"/>
                  <a:pt x="2649" y="2192"/>
                  <a:pt x="2580" y="2192"/>
                </a:cubicBezTo>
                <a:cubicBezTo>
                  <a:pt x="2560" y="2192"/>
                  <a:pt x="2538" y="2194"/>
                  <a:pt x="2517" y="2199"/>
                </a:cubicBezTo>
                <a:lnTo>
                  <a:pt x="2292" y="1975"/>
                </a:lnTo>
                <a:cubicBezTo>
                  <a:pt x="2334" y="1902"/>
                  <a:pt x="2363" y="1823"/>
                  <a:pt x="2380" y="1741"/>
                </a:cubicBezTo>
                <a:lnTo>
                  <a:pt x="2714" y="1739"/>
                </a:lnTo>
                <a:cubicBezTo>
                  <a:pt x="2763" y="1815"/>
                  <a:pt x="2845" y="1859"/>
                  <a:pt x="2934" y="1859"/>
                </a:cubicBezTo>
                <a:lnTo>
                  <a:pt x="2936" y="1859"/>
                </a:lnTo>
                <a:cubicBezTo>
                  <a:pt x="3007" y="1859"/>
                  <a:pt x="3072" y="1831"/>
                  <a:pt x="3123" y="1781"/>
                </a:cubicBezTo>
                <a:cubicBezTo>
                  <a:pt x="3171" y="1731"/>
                  <a:pt x="3199" y="1665"/>
                  <a:pt x="3199" y="1594"/>
                </a:cubicBezTo>
                <a:cubicBezTo>
                  <a:pt x="3199" y="1523"/>
                  <a:pt x="3171" y="1458"/>
                  <a:pt x="3121" y="1407"/>
                </a:cubicBezTo>
                <a:cubicBezTo>
                  <a:pt x="3072" y="1359"/>
                  <a:pt x="3005" y="1331"/>
                  <a:pt x="2936" y="1331"/>
                </a:cubicBezTo>
                <a:lnTo>
                  <a:pt x="2934" y="1331"/>
                </a:lnTo>
                <a:cubicBezTo>
                  <a:pt x="2842" y="1331"/>
                  <a:pt x="2758" y="1380"/>
                  <a:pt x="2710" y="1458"/>
                </a:cubicBezTo>
                <a:lnTo>
                  <a:pt x="2388" y="1459"/>
                </a:lnTo>
                <a:cubicBezTo>
                  <a:pt x="2370" y="1344"/>
                  <a:pt x="2328" y="1235"/>
                  <a:pt x="2261" y="1137"/>
                </a:cubicBezTo>
                <a:lnTo>
                  <a:pt x="2510" y="890"/>
                </a:lnTo>
                <a:cubicBezTo>
                  <a:pt x="2532" y="895"/>
                  <a:pt x="2553" y="898"/>
                  <a:pt x="2575" y="898"/>
                </a:cubicBezTo>
                <a:cubicBezTo>
                  <a:pt x="2643" y="898"/>
                  <a:pt x="2708" y="872"/>
                  <a:pt x="2758" y="821"/>
                </a:cubicBezTo>
                <a:cubicBezTo>
                  <a:pt x="2862" y="719"/>
                  <a:pt x="2862" y="552"/>
                  <a:pt x="2760" y="447"/>
                </a:cubicBezTo>
                <a:cubicBezTo>
                  <a:pt x="2708" y="395"/>
                  <a:pt x="2640" y="369"/>
                  <a:pt x="2572" y="369"/>
                </a:cubicBezTo>
                <a:cubicBezTo>
                  <a:pt x="2505" y="369"/>
                  <a:pt x="2437" y="395"/>
                  <a:pt x="2386" y="446"/>
                </a:cubicBezTo>
                <a:cubicBezTo>
                  <a:pt x="2320" y="510"/>
                  <a:pt x="2294" y="600"/>
                  <a:pt x="2313" y="688"/>
                </a:cubicBezTo>
                <a:lnTo>
                  <a:pt x="2065" y="933"/>
                </a:lnTo>
                <a:cubicBezTo>
                  <a:pt x="1954" y="852"/>
                  <a:pt x="1822" y="801"/>
                  <a:pt x="1683" y="788"/>
                </a:cubicBezTo>
                <a:lnTo>
                  <a:pt x="1683" y="490"/>
                </a:lnTo>
                <a:cubicBezTo>
                  <a:pt x="1761" y="442"/>
                  <a:pt x="1808" y="358"/>
                  <a:pt x="1808" y="266"/>
                </a:cubicBezTo>
                <a:cubicBezTo>
                  <a:pt x="1808" y="120"/>
                  <a:pt x="1690" y="1"/>
                  <a:pt x="1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0"/>
          <p:cNvSpPr/>
          <p:nvPr/>
        </p:nvSpPr>
        <p:spPr>
          <a:xfrm flipH="1">
            <a:off x="1559070" y="4883996"/>
            <a:ext cx="72706" cy="72699"/>
          </a:xfrm>
          <a:custGeom>
            <a:avLst/>
            <a:gdLst/>
            <a:ahLst/>
            <a:cxnLst/>
            <a:rect l="l" t="t" r="r" b="b"/>
            <a:pathLst>
              <a:path w="270" h="270" extrusionOk="0">
                <a:moveTo>
                  <a:pt x="135" y="52"/>
                </a:moveTo>
                <a:cubicBezTo>
                  <a:pt x="181" y="52"/>
                  <a:pt x="218" y="89"/>
                  <a:pt x="218" y="135"/>
                </a:cubicBezTo>
                <a:cubicBezTo>
                  <a:pt x="218" y="181"/>
                  <a:pt x="181" y="218"/>
                  <a:pt x="135" y="218"/>
                </a:cubicBezTo>
                <a:cubicBezTo>
                  <a:pt x="89" y="218"/>
                  <a:pt x="52" y="181"/>
                  <a:pt x="52" y="135"/>
                </a:cubicBezTo>
                <a:cubicBezTo>
                  <a:pt x="52" y="89"/>
                  <a:pt x="89" y="52"/>
                  <a:pt x="135" y="52"/>
                </a:cubicBezTo>
                <a:close/>
                <a:moveTo>
                  <a:pt x="135" y="0"/>
                </a:moveTo>
                <a:cubicBezTo>
                  <a:pt x="62" y="0"/>
                  <a:pt x="1" y="61"/>
                  <a:pt x="1" y="135"/>
                </a:cubicBezTo>
                <a:cubicBezTo>
                  <a:pt x="1" y="209"/>
                  <a:pt x="62" y="270"/>
                  <a:pt x="135" y="270"/>
                </a:cubicBezTo>
                <a:cubicBezTo>
                  <a:pt x="209" y="270"/>
                  <a:pt x="269" y="210"/>
                  <a:pt x="269" y="135"/>
                </a:cubicBezTo>
                <a:cubicBezTo>
                  <a:pt x="269" y="61"/>
                  <a:pt x="20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0"/>
          <p:cNvSpPr/>
          <p:nvPr/>
        </p:nvSpPr>
        <p:spPr>
          <a:xfrm>
            <a:off x="8322770" y="293324"/>
            <a:ext cx="67488" cy="67491"/>
          </a:xfrm>
          <a:custGeom>
            <a:avLst/>
            <a:gdLst/>
            <a:ahLst/>
            <a:cxnLst/>
            <a:rect l="l" t="t" r="r" b="b"/>
            <a:pathLst>
              <a:path w="217" h="217" extrusionOk="0">
                <a:moveTo>
                  <a:pt x="108" y="52"/>
                </a:moveTo>
                <a:cubicBezTo>
                  <a:pt x="140" y="52"/>
                  <a:pt x="165" y="77"/>
                  <a:pt x="165" y="108"/>
                </a:cubicBezTo>
                <a:cubicBezTo>
                  <a:pt x="165" y="140"/>
                  <a:pt x="140" y="165"/>
                  <a:pt x="108" y="165"/>
                </a:cubicBezTo>
                <a:cubicBezTo>
                  <a:pt x="76" y="165"/>
                  <a:pt x="51" y="140"/>
                  <a:pt x="51" y="108"/>
                </a:cubicBezTo>
                <a:cubicBezTo>
                  <a:pt x="51" y="77"/>
                  <a:pt x="76" y="52"/>
                  <a:pt x="108" y="52"/>
                </a:cubicBezTo>
                <a:close/>
                <a:moveTo>
                  <a:pt x="108" y="1"/>
                </a:moveTo>
                <a:cubicBezTo>
                  <a:pt x="49" y="1"/>
                  <a:pt x="0" y="49"/>
                  <a:pt x="0" y="108"/>
                </a:cubicBezTo>
                <a:cubicBezTo>
                  <a:pt x="0" y="168"/>
                  <a:pt x="49" y="217"/>
                  <a:pt x="108" y="217"/>
                </a:cubicBezTo>
                <a:cubicBezTo>
                  <a:pt x="168" y="217"/>
                  <a:pt x="216" y="168"/>
                  <a:pt x="216" y="108"/>
                </a:cubicBezTo>
                <a:cubicBezTo>
                  <a:pt x="216" y="49"/>
                  <a:pt x="16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egnaposto data 1">
            <a:extLst>
              <a:ext uri="{FF2B5EF4-FFF2-40B4-BE49-F238E27FC236}">
                <a16:creationId xmlns:a16="http://schemas.microsoft.com/office/drawing/2014/main" id="{B17481E9-988B-57F4-4332-EE15215DABAB}"/>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CB72274C-33FD-FD20-D9A4-27E25022FCAE}"/>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F045571A-47DC-E242-2A5D-BDE8606CE746}"/>
              </a:ext>
            </a:extLst>
          </p:cNvPr>
          <p:cNvSpPr>
            <a:spLocks noGrp="1"/>
          </p:cNvSpPr>
          <p:nvPr>
            <p:ph type="sldNum" sz="quarter" idx="12"/>
          </p:nvPr>
        </p:nvSpPr>
        <p:spPr/>
        <p:txBody>
          <a:bodyPr/>
          <a:lstStyle/>
          <a:p>
            <a:fld id="{648C1812-8ECC-4A8D-9A1D-6B198784C036}" type="slidenum">
              <a:rPr lang="en-US" smtClean="0"/>
              <a:t>‹N›</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16"/>
        <p:cNvGrpSpPr/>
        <p:nvPr/>
      </p:nvGrpSpPr>
      <p:grpSpPr>
        <a:xfrm>
          <a:off x="0" y="0"/>
          <a:ext cx="0" cy="0"/>
          <a:chOff x="0" y="0"/>
          <a:chExt cx="0" cy="0"/>
        </a:xfrm>
      </p:grpSpPr>
      <p:sp>
        <p:nvSpPr>
          <p:cNvPr id="617" name="Google Shape;617;p41"/>
          <p:cNvSpPr/>
          <p:nvPr/>
        </p:nvSpPr>
        <p:spPr>
          <a:xfrm>
            <a:off x="8727163" y="1935988"/>
            <a:ext cx="113675" cy="113675"/>
          </a:xfrm>
          <a:custGeom>
            <a:avLst/>
            <a:gdLst/>
            <a:ahLst/>
            <a:cxnLst/>
            <a:rect l="l" t="t" r="r" b="b"/>
            <a:pathLst>
              <a:path w="596" h="596" extrusionOk="0">
                <a:moveTo>
                  <a:pt x="299" y="50"/>
                </a:moveTo>
                <a:cubicBezTo>
                  <a:pt x="436" y="50"/>
                  <a:pt x="545" y="161"/>
                  <a:pt x="545" y="297"/>
                </a:cubicBezTo>
                <a:cubicBezTo>
                  <a:pt x="545" y="433"/>
                  <a:pt x="435" y="543"/>
                  <a:pt x="299" y="543"/>
                </a:cubicBezTo>
                <a:cubicBezTo>
                  <a:pt x="163" y="543"/>
                  <a:pt x="52" y="433"/>
                  <a:pt x="52" y="297"/>
                </a:cubicBezTo>
                <a:cubicBezTo>
                  <a:pt x="52" y="161"/>
                  <a:pt x="163" y="50"/>
                  <a:pt x="299" y="50"/>
                </a:cubicBezTo>
                <a:close/>
                <a:moveTo>
                  <a:pt x="299" y="1"/>
                </a:moveTo>
                <a:cubicBezTo>
                  <a:pt x="136" y="1"/>
                  <a:pt x="1" y="135"/>
                  <a:pt x="1" y="298"/>
                </a:cubicBezTo>
                <a:cubicBezTo>
                  <a:pt x="1" y="461"/>
                  <a:pt x="135" y="596"/>
                  <a:pt x="299" y="596"/>
                </a:cubicBezTo>
                <a:cubicBezTo>
                  <a:pt x="463" y="596"/>
                  <a:pt x="596" y="461"/>
                  <a:pt x="596" y="298"/>
                </a:cubicBezTo>
                <a:cubicBezTo>
                  <a:pt x="596" y="135"/>
                  <a:pt x="463"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1"/>
          <p:cNvSpPr/>
          <p:nvPr/>
        </p:nvSpPr>
        <p:spPr>
          <a:xfrm>
            <a:off x="1223047" y="4796966"/>
            <a:ext cx="60935" cy="60936"/>
          </a:xfrm>
          <a:custGeom>
            <a:avLst/>
            <a:gdLst/>
            <a:ahLst/>
            <a:cxnLst/>
            <a:rect l="l" t="t" r="r" b="b"/>
            <a:pathLst>
              <a:path w="267" h="267" extrusionOk="0">
                <a:moveTo>
                  <a:pt x="133" y="52"/>
                </a:moveTo>
                <a:cubicBezTo>
                  <a:pt x="179" y="52"/>
                  <a:pt x="216" y="89"/>
                  <a:pt x="216" y="133"/>
                </a:cubicBezTo>
                <a:cubicBezTo>
                  <a:pt x="216" y="178"/>
                  <a:pt x="179" y="215"/>
                  <a:pt x="133" y="215"/>
                </a:cubicBezTo>
                <a:cubicBezTo>
                  <a:pt x="89" y="215"/>
                  <a:pt x="52" y="178"/>
                  <a:pt x="52" y="133"/>
                </a:cubicBezTo>
                <a:cubicBezTo>
                  <a:pt x="52" y="89"/>
                  <a:pt x="89" y="52"/>
                  <a:pt x="133" y="52"/>
                </a:cubicBezTo>
                <a:close/>
                <a:moveTo>
                  <a:pt x="133" y="0"/>
                </a:moveTo>
                <a:cubicBezTo>
                  <a:pt x="60" y="0"/>
                  <a:pt x="1" y="59"/>
                  <a:pt x="1" y="133"/>
                </a:cubicBezTo>
                <a:cubicBezTo>
                  <a:pt x="1" y="207"/>
                  <a:pt x="60" y="267"/>
                  <a:pt x="133" y="267"/>
                </a:cubicBezTo>
                <a:cubicBezTo>
                  <a:pt x="207" y="267"/>
                  <a:pt x="266" y="207"/>
                  <a:pt x="266" y="133"/>
                </a:cubicBezTo>
                <a:cubicBezTo>
                  <a:pt x="266" y="59"/>
                  <a:pt x="207"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41"/>
          <p:cNvGrpSpPr/>
          <p:nvPr/>
        </p:nvGrpSpPr>
        <p:grpSpPr>
          <a:xfrm flipH="1">
            <a:off x="7565607" y="980973"/>
            <a:ext cx="1184638" cy="451221"/>
            <a:chOff x="2575660" y="3689508"/>
            <a:chExt cx="337889" cy="128703"/>
          </a:xfrm>
        </p:grpSpPr>
        <p:sp>
          <p:nvSpPr>
            <p:cNvPr id="620" name="Google Shape;620;p41"/>
            <p:cNvSpPr/>
            <p:nvPr/>
          </p:nvSpPr>
          <p:spPr>
            <a:xfrm>
              <a:off x="2709412" y="3728067"/>
              <a:ext cx="31058" cy="5337"/>
            </a:xfrm>
            <a:custGeom>
              <a:avLst/>
              <a:gdLst/>
              <a:ahLst/>
              <a:cxnLst/>
              <a:rect l="l" t="t" r="r" b="b"/>
              <a:pathLst>
                <a:path w="646" h="111" extrusionOk="0">
                  <a:moveTo>
                    <a:pt x="1" y="0"/>
                  </a:moveTo>
                  <a:lnTo>
                    <a:pt x="1" y="111"/>
                  </a:lnTo>
                  <a:lnTo>
                    <a:pt x="645" y="111"/>
                  </a:lnTo>
                  <a:lnTo>
                    <a:pt x="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1"/>
            <p:cNvSpPr/>
            <p:nvPr/>
          </p:nvSpPr>
          <p:spPr>
            <a:xfrm>
              <a:off x="2709412" y="3742394"/>
              <a:ext cx="43462" cy="5337"/>
            </a:xfrm>
            <a:custGeom>
              <a:avLst/>
              <a:gdLst/>
              <a:ahLst/>
              <a:cxnLst/>
              <a:rect l="l" t="t" r="r" b="b"/>
              <a:pathLst>
                <a:path w="904" h="111" extrusionOk="0">
                  <a:moveTo>
                    <a:pt x="1" y="0"/>
                  </a:moveTo>
                  <a:lnTo>
                    <a:pt x="1" y="111"/>
                  </a:lnTo>
                  <a:lnTo>
                    <a:pt x="903" y="111"/>
                  </a:lnTo>
                  <a:lnTo>
                    <a:pt x="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1"/>
            <p:cNvSpPr/>
            <p:nvPr/>
          </p:nvSpPr>
          <p:spPr>
            <a:xfrm>
              <a:off x="2709412" y="3756673"/>
              <a:ext cx="43462" cy="5337"/>
            </a:xfrm>
            <a:custGeom>
              <a:avLst/>
              <a:gdLst/>
              <a:ahLst/>
              <a:cxnLst/>
              <a:rect l="l" t="t" r="r" b="b"/>
              <a:pathLst>
                <a:path w="904" h="111" extrusionOk="0">
                  <a:moveTo>
                    <a:pt x="1" y="0"/>
                  </a:moveTo>
                  <a:lnTo>
                    <a:pt x="1" y="111"/>
                  </a:lnTo>
                  <a:lnTo>
                    <a:pt x="903" y="111"/>
                  </a:lnTo>
                  <a:lnTo>
                    <a:pt x="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1"/>
            <p:cNvSpPr/>
            <p:nvPr/>
          </p:nvSpPr>
          <p:spPr>
            <a:xfrm>
              <a:off x="2575660" y="3713211"/>
              <a:ext cx="105049" cy="105001"/>
            </a:xfrm>
            <a:custGeom>
              <a:avLst/>
              <a:gdLst/>
              <a:ahLst/>
              <a:cxnLst/>
              <a:rect l="l" t="t" r="r" b="b"/>
              <a:pathLst>
                <a:path w="2185" h="2184" extrusionOk="0">
                  <a:moveTo>
                    <a:pt x="1092" y="72"/>
                  </a:moveTo>
                  <a:cubicBezTo>
                    <a:pt x="1653" y="72"/>
                    <a:pt x="2111" y="529"/>
                    <a:pt x="2111" y="1091"/>
                  </a:cubicBezTo>
                  <a:cubicBezTo>
                    <a:pt x="2111" y="1651"/>
                    <a:pt x="1653" y="2108"/>
                    <a:pt x="1092" y="2108"/>
                  </a:cubicBezTo>
                  <a:cubicBezTo>
                    <a:pt x="532" y="2108"/>
                    <a:pt x="74" y="1651"/>
                    <a:pt x="74" y="1091"/>
                  </a:cubicBezTo>
                  <a:cubicBezTo>
                    <a:pt x="74" y="529"/>
                    <a:pt x="532" y="72"/>
                    <a:pt x="1092" y="72"/>
                  </a:cubicBezTo>
                  <a:close/>
                  <a:moveTo>
                    <a:pt x="1092" y="1"/>
                  </a:moveTo>
                  <a:cubicBezTo>
                    <a:pt x="491" y="1"/>
                    <a:pt x="1" y="490"/>
                    <a:pt x="1" y="1092"/>
                  </a:cubicBezTo>
                  <a:cubicBezTo>
                    <a:pt x="1" y="1693"/>
                    <a:pt x="491" y="2183"/>
                    <a:pt x="1092" y="2183"/>
                  </a:cubicBezTo>
                  <a:cubicBezTo>
                    <a:pt x="1693" y="2183"/>
                    <a:pt x="2184" y="1693"/>
                    <a:pt x="2183" y="1092"/>
                  </a:cubicBezTo>
                  <a:cubicBezTo>
                    <a:pt x="2183" y="490"/>
                    <a:pt x="1693"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1"/>
            <p:cNvSpPr/>
            <p:nvPr/>
          </p:nvSpPr>
          <p:spPr>
            <a:xfrm>
              <a:off x="2582728" y="3714941"/>
              <a:ext cx="47212" cy="53751"/>
            </a:xfrm>
            <a:custGeom>
              <a:avLst/>
              <a:gdLst/>
              <a:ahLst/>
              <a:cxnLst/>
              <a:rect l="l" t="t" r="r" b="b"/>
              <a:pathLst>
                <a:path w="982" h="1118" extrusionOk="0">
                  <a:moveTo>
                    <a:pt x="908" y="0"/>
                  </a:moveTo>
                  <a:lnTo>
                    <a:pt x="908" y="994"/>
                  </a:lnTo>
                  <a:lnTo>
                    <a:pt x="36" y="520"/>
                  </a:lnTo>
                  <a:lnTo>
                    <a:pt x="0" y="584"/>
                  </a:lnTo>
                  <a:lnTo>
                    <a:pt x="982" y="1118"/>
                  </a:lnTo>
                  <a:lnTo>
                    <a:pt x="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1"/>
            <p:cNvSpPr/>
            <p:nvPr/>
          </p:nvSpPr>
          <p:spPr>
            <a:xfrm>
              <a:off x="2677633" y="3706480"/>
              <a:ext cx="235916" cy="28606"/>
            </a:xfrm>
            <a:custGeom>
              <a:avLst/>
              <a:gdLst/>
              <a:ahLst/>
              <a:cxnLst/>
              <a:rect l="l" t="t" r="r" b="b"/>
              <a:pathLst>
                <a:path w="4907" h="595" extrusionOk="0">
                  <a:moveTo>
                    <a:pt x="543" y="0"/>
                  </a:moveTo>
                  <a:lnTo>
                    <a:pt x="0" y="542"/>
                  </a:lnTo>
                  <a:lnTo>
                    <a:pt x="53" y="595"/>
                  </a:lnTo>
                  <a:lnTo>
                    <a:pt x="572" y="73"/>
                  </a:lnTo>
                  <a:lnTo>
                    <a:pt x="4906" y="73"/>
                  </a:lnTo>
                  <a:lnTo>
                    <a:pt x="49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1"/>
            <p:cNvSpPr/>
            <p:nvPr/>
          </p:nvSpPr>
          <p:spPr>
            <a:xfrm>
              <a:off x="2889366" y="3689508"/>
              <a:ext cx="22885" cy="5385"/>
            </a:xfrm>
            <a:custGeom>
              <a:avLst/>
              <a:gdLst/>
              <a:ahLst/>
              <a:cxnLst/>
              <a:rect l="l" t="t" r="r" b="b"/>
              <a:pathLst>
                <a:path w="476" h="112" extrusionOk="0">
                  <a:moveTo>
                    <a:pt x="0" y="1"/>
                  </a:moveTo>
                  <a:lnTo>
                    <a:pt x="0" y="111"/>
                  </a:lnTo>
                  <a:lnTo>
                    <a:pt x="475" y="111"/>
                  </a:lnTo>
                  <a:lnTo>
                    <a:pt x="4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41"/>
          <p:cNvSpPr/>
          <p:nvPr/>
        </p:nvSpPr>
        <p:spPr>
          <a:xfrm>
            <a:off x="8645042" y="203985"/>
            <a:ext cx="277913" cy="273193"/>
          </a:xfrm>
          <a:custGeom>
            <a:avLst/>
            <a:gdLst/>
            <a:ahLst/>
            <a:cxnLst/>
            <a:rect l="l" t="t" r="r" b="b"/>
            <a:pathLst>
              <a:path w="3003" h="2952" extrusionOk="0">
                <a:moveTo>
                  <a:pt x="1446" y="88"/>
                </a:moveTo>
                <a:cubicBezTo>
                  <a:pt x="1538" y="88"/>
                  <a:pt x="1609" y="162"/>
                  <a:pt x="1609" y="251"/>
                </a:cubicBezTo>
                <a:cubicBezTo>
                  <a:pt x="1609" y="314"/>
                  <a:pt x="1575" y="371"/>
                  <a:pt x="1518" y="398"/>
                </a:cubicBezTo>
                <a:lnTo>
                  <a:pt x="1492" y="409"/>
                </a:lnTo>
                <a:lnTo>
                  <a:pt x="1492" y="820"/>
                </a:lnTo>
                <a:lnTo>
                  <a:pt x="1534" y="823"/>
                </a:lnTo>
                <a:cubicBezTo>
                  <a:pt x="1672" y="831"/>
                  <a:pt x="1804" y="880"/>
                  <a:pt x="1913" y="967"/>
                </a:cubicBezTo>
                <a:lnTo>
                  <a:pt x="1943" y="992"/>
                </a:lnTo>
                <a:lnTo>
                  <a:pt x="2264" y="672"/>
                </a:lnTo>
                <a:lnTo>
                  <a:pt x="2256" y="646"/>
                </a:lnTo>
                <a:cubicBezTo>
                  <a:pt x="2238" y="588"/>
                  <a:pt x="2252" y="525"/>
                  <a:pt x="2296" y="482"/>
                </a:cubicBezTo>
                <a:cubicBezTo>
                  <a:pt x="2327" y="451"/>
                  <a:pt x="2369" y="435"/>
                  <a:pt x="2410" y="435"/>
                </a:cubicBezTo>
                <a:cubicBezTo>
                  <a:pt x="2452" y="435"/>
                  <a:pt x="2494" y="451"/>
                  <a:pt x="2526" y="483"/>
                </a:cubicBezTo>
                <a:cubicBezTo>
                  <a:pt x="2556" y="515"/>
                  <a:pt x="2573" y="556"/>
                  <a:pt x="2573" y="599"/>
                </a:cubicBezTo>
                <a:cubicBezTo>
                  <a:pt x="2572" y="643"/>
                  <a:pt x="2555" y="683"/>
                  <a:pt x="2525" y="714"/>
                </a:cubicBezTo>
                <a:cubicBezTo>
                  <a:pt x="2495" y="744"/>
                  <a:pt x="2454" y="760"/>
                  <a:pt x="2412" y="760"/>
                </a:cubicBezTo>
                <a:cubicBezTo>
                  <a:pt x="2393" y="760"/>
                  <a:pt x="2375" y="757"/>
                  <a:pt x="2356" y="751"/>
                </a:cubicBezTo>
                <a:lnTo>
                  <a:pt x="2330" y="741"/>
                </a:lnTo>
                <a:lnTo>
                  <a:pt x="2007" y="1061"/>
                </a:lnTo>
                <a:lnTo>
                  <a:pt x="2030" y="1092"/>
                </a:lnTo>
                <a:cubicBezTo>
                  <a:pt x="2101" y="1188"/>
                  <a:pt x="2145" y="1300"/>
                  <a:pt x="2157" y="1418"/>
                </a:cubicBezTo>
                <a:lnTo>
                  <a:pt x="2161" y="1456"/>
                </a:lnTo>
                <a:lnTo>
                  <a:pt x="2592" y="1455"/>
                </a:lnTo>
                <a:lnTo>
                  <a:pt x="2604" y="1430"/>
                </a:lnTo>
                <a:cubicBezTo>
                  <a:pt x="2631" y="1372"/>
                  <a:pt x="2687" y="1336"/>
                  <a:pt x="2750" y="1336"/>
                </a:cubicBezTo>
                <a:cubicBezTo>
                  <a:pt x="2793" y="1336"/>
                  <a:pt x="2834" y="1354"/>
                  <a:pt x="2865" y="1384"/>
                </a:cubicBezTo>
                <a:cubicBezTo>
                  <a:pt x="2896" y="1414"/>
                  <a:pt x="2913" y="1455"/>
                  <a:pt x="2913" y="1499"/>
                </a:cubicBezTo>
                <a:cubicBezTo>
                  <a:pt x="2914" y="1588"/>
                  <a:pt x="2841" y="1662"/>
                  <a:pt x="2751" y="1662"/>
                </a:cubicBezTo>
                <a:cubicBezTo>
                  <a:pt x="2691" y="1662"/>
                  <a:pt x="2635" y="1629"/>
                  <a:pt x="2608" y="1573"/>
                </a:cubicBezTo>
                <a:lnTo>
                  <a:pt x="2596" y="1550"/>
                </a:lnTo>
                <a:lnTo>
                  <a:pt x="2159" y="1551"/>
                </a:lnTo>
                <a:lnTo>
                  <a:pt x="2154" y="1588"/>
                </a:lnTo>
                <a:cubicBezTo>
                  <a:pt x="2139" y="1679"/>
                  <a:pt x="2107" y="1763"/>
                  <a:pt x="2059" y="1840"/>
                </a:cubicBezTo>
                <a:lnTo>
                  <a:pt x="2040" y="1870"/>
                </a:lnTo>
                <a:lnTo>
                  <a:pt x="2337" y="2164"/>
                </a:lnTo>
                <a:lnTo>
                  <a:pt x="2363" y="2155"/>
                </a:lnTo>
                <a:cubicBezTo>
                  <a:pt x="2381" y="2148"/>
                  <a:pt x="2400" y="2145"/>
                  <a:pt x="2418" y="2145"/>
                </a:cubicBezTo>
                <a:cubicBezTo>
                  <a:pt x="2460" y="2145"/>
                  <a:pt x="2500" y="2162"/>
                  <a:pt x="2532" y="2192"/>
                </a:cubicBezTo>
                <a:cubicBezTo>
                  <a:pt x="2564" y="2222"/>
                  <a:pt x="2580" y="2262"/>
                  <a:pt x="2580" y="2307"/>
                </a:cubicBezTo>
                <a:cubicBezTo>
                  <a:pt x="2580" y="2350"/>
                  <a:pt x="2563" y="2392"/>
                  <a:pt x="2533" y="2422"/>
                </a:cubicBezTo>
                <a:cubicBezTo>
                  <a:pt x="2501" y="2455"/>
                  <a:pt x="2459" y="2471"/>
                  <a:pt x="2417" y="2471"/>
                </a:cubicBezTo>
                <a:cubicBezTo>
                  <a:pt x="2375" y="2471"/>
                  <a:pt x="2334" y="2455"/>
                  <a:pt x="2302" y="2423"/>
                </a:cubicBezTo>
                <a:cubicBezTo>
                  <a:pt x="2259" y="2381"/>
                  <a:pt x="2244" y="2318"/>
                  <a:pt x="2263" y="2259"/>
                </a:cubicBezTo>
                <a:lnTo>
                  <a:pt x="2271" y="2234"/>
                </a:lnTo>
                <a:lnTo>
                  <a:pt x="1980" y="1945"/>
                </a:lnTo>
                <a:lnTo>
                  <a:pt x="1949" y="1975"/>
                </a:lnTo>
                <a:cubicBezTo>
                  <a:pt x="1848" y="2067"/>
                  <a:pt x="1723" y="2127"/>
                  <a:pt x="1587" y="2145"/>
                </a:cubicBezTo>
                <a:lnTo>
                  <a:pt x="1549" y="2151"/>
                </a:lnTo>
                <a:lnTo>
                  <a:pt x="1549" y="2545"/>
                </a:lnTo>
                <a:lnTo>
                  <a:pt x="1573" y="2556"/>
                </a:lnTo>
                <a:cubicBezTo>
                  <a:pt x="1628" y="2586"/>
                  <a:pt x="1663" y="2640"/>
                  <a:pt x="1663" y="2702"/>
                </a:cubicBezTo>
                <a:cubicBezTo>
                  <a:pt x="1663" y="2792"/>
                  <a:pt x="1588" y="2864"/>
                  <a:pt x="1500" y="2864"/>
                </a:cubicBezTo>
                <a:cubicBezTo>
                  <a:pt x="1408" y="2864"/>
                  <a:pt x="1336" y="2791"/>
                  <a:pt x="1336" y="2702"/>
                </a:cubicBezTo>
                <a:cubicBezTo>
                  <a:pt x="1336" y="2639"/>
                  <a:pt x="1371" y="2582"/>
                  <a:pt x="1428" y="2555"/>
                </a:cubicBezTo>
                <a:lnTo>
                  <a:pt x="1453" y="2544"/>
                </a:lnTo>
                <a:lnTo>
                  <a:pt x="1453" y="2152"/>
                </a:lnTo>
                <a:lnTo>
                  <a:pt x="1415" y="2146"/>
                </a:lnTo>
                <a:cubicBezTo>
                  <a:pt x="1276" y="2130"/>
                  <a:pt x="1150" y="2071"/>
                  <a:pt x="1048" y="1976"/>
                </a:cubicBezTo>
                <a:lnTo>
                  <a:pt x="1017" y="1946"/>
                </a:lnTo>
                <a:lnTo>
                  <a:pt x="676" y="2281"/>
                </a:lnTo>
                <a:lnTo>
                  <a:pt x="684" y="2305"/>
                </a:lnTo>
                <a:cubicBezTo>
                  <a:pt x="702" y="2363"/>
                  <a:pt x="688" y="2427"/>
                  <a:pt x="644" y="2471"/>
                </a:cubicBezTo>
                <a:cubicBezTo>
                  <a:pt x="614" y="2500"/>
                  <a:pt x="574" y="2518"/>
                  <a:pt x="530" y="2518"/>
                </a:cubicBezTo>
                <a:cubicBezTo>
                  <a:pt x="486" y="2516"/>
                  <a:pt x="445" y="2499"/>
                  <a:pt x="416" y="2469"/>
                </a:cubicBezTo>
                <a:cubicBezTo>
                  <a:pt x="385" y="2437"/>
                  <a:pt x="368" y="2397"/>
                  <a:pt x="368" y="2353"/>
                </a:cubicBezTo>
                <a:cubicBezTo>
                  <a:pt x="370" y="2310"/>
                  <a:pt x="386" y="2269"/>
                  <a:pt x="417" y="2239"/>
                </a:cubicBezTo>
                <a:cubicBezTo>
                  <a:pt x="447" y="2209"/>
                  <a:pt x="487" y="2193"/>
                  <a:pt x="529" y="2193"/>
                </a:cubicBezTo>
                <a:cubicBezTo>
                  <a:pt x="547" y="2193"/>
                  <a:pt x="567" y="2196"/>
                  <a:pt x="585" y="2202"/>
                </a:cubicBezTo>
                <a:lnTo>
                  <a:pt x="612" y="2211"/>
                </a:lnTo>
                <a:lnTo>
                  <a:pt x="953" y="1871"/>
                </a:lnTo>
                <a:lnTo>
                  <a:pt x="934" y="1841"/>
                </a:lnTo>
                <a:cubicBezTo>
                  <a:pt x="886" y="1763"/>
                  <a:pt x="854" y="1679"/>
                  <a:pt x="839" y="1588"/>
                </a:cubicBezTo>
                <a:lnTo>
                  <a:pt x="834" y="1551"/>
                </a:lnTo>
                <a:lnTo>
                  <a:pt x="405" y="1550"/>
                </a:lnTo>
                <a:lnTo>
                  <a:pt x="393" y="1573"/>
                </a:lnTo>
                <a:cubicBezTo>
                  <a:pt x="365" y="1628"/>
                  <a:pt x="311" y="1662"/>
                  <a:pt x="249" y="1662"/>
                </a:cubicBezTo>
                <a:cubicBezTo>
                  <a:pt x="160" y="1662"/>
                  <a:pt x="87" y="1588"/>
                  <a:pt x="87" y="1499"/>
                </a:cubicBezTo>
                <a:cubicBezTo>
                  <a:pt x="89" y="1455"/>
                  <a:pt x="106" y="1414"/>
                  <a:pt x="137" y="1384"/>
                </a:cubicBezTo>
                <a:cubicBezTo>
                  <a:pt x="166" y="1354"/>
                  <a:pt x="207" y="1336"/>
                  <a:pt x="250" y="1336"/>
                </a:cubicBezTo>
                <a:cubicBezTo>
                  <a:pt x="314" y="1336"/>
                  <a:pt x="370" y="1373"/>
                  <a:pt x="397" y="1430"/>
                </a:cubicBezTo>
                <a:lnTo>
                  <a:pt x="408" y="1455"/>
                </a:lnTo>
                <a:lnTo>
                  <a:pt x="833" y="1456"/>
                </a:lnTo>
                <a:lnTo>
                  <a:pt x="837" y="1418"/>
                </a:lnTo>
                <a:cubicBezTo>
                  <a:pt x="848" y="1323"/>
                  <a:pt x="876" y="1231"/>
                  <a:pt x="927" y="1149"/>
                </a:cubicBezTo>
                <a:lnTo>
                  <a:pt x="944" y="1119"/>
                </a:lnTo>
                <a:lnTo>
                  <a:pt x="609" y="787"/>
                </a:lnTo>
                <a:lnTo>
                  <a:pt x="582" y="796"/>
                </a:lnTo>
                <a:cubicBezTo>
                  <a:pt x="564" y="802"/>
                  <a:pt x="546" y="806"/>
                  <a:pt x="528" y="806"/>
                </a:cubicBezTo>
                <a:cubicBezTo>
                  <a:pt x="486" y="806"/>
                  <a:pt x="445" y="789"/>
                  <a:pt x="414" y="759"/>
                </a:cubicBezTo>
                <a:cubicBezTo>
                  <a:pt x="382" y="729"/>
                  <a:pt x="365" y="688"/>
                  <a:pt x="365" y="644"/>
                </a:cubicBezTo>
                <a:cubicBezTo>
                  <a:pt x="365" y="601"/>
                  <a:pt x="382" y="559"/>
                  <a:pt x="413" y="529"/>
                </a:cubicBezTo>
                <a:cubicBezTo>
                  <a:pt x="443" y="497"/>
                  <a:pt x="484" y="480"/>
                  <a:pt x="528" y="480"/>
                </a:cubicBezTo>
                <a:cubicBezTo>
                  <a:pt x="571" y="480"/>
                  <a:pt x="612" y="497"/>
                  <a:pt x="642" y="527"/>
                </a:cubicBezTo>
                <a:cubicBezTo>
                  <a:pt x="686" y="570"/>
                  <a:pt x="700" y="633"/>
                  <a:pt x="681" y="692"/>
                </a:cubicBezTo>
                <a:lnTo>
                  <a:pt x="674" y="717"/>
                </a:lnTo>
                <a:lnTo>
                  <a:pt x="1000" y="1041"/>
                </a:lnTo>
                <a:lnTo>
                  <a:pt x="1032" y="1012"/>
                </a:lnTo>
                <a:cubicBezTo>
                  <a:pt x="1123" y="922"/>
                  <a:pt x="1237" y="861"/>
                  <a:pt x="1361" y="835"/>
                </a:cubicBezTo>
                <a:lnTo>
                  <a:pt x="1397" y="828"/>
                </a:lnTo>
                <a:lnTo>
                  <a:pt x="1397" y="407"/>
                </a:lnTo>
                <a:lnTo>
                  <a:pt x="1372" y="396"/>
                </a:lnTo>
                <a:cubicBezTo>
                  <a:pt x="1318" y="367"/>
                  <a:pt x="1283" y="313"/>
                  <a:pt x="1283" y="251"/>
                </a:cubicBezTo>
                <a:cubicBezTo>
                  <a:pt x="1283" y="161"/>
                  <a:pt x="1356" y="88"/>
                  <a:pt x="1446" y="88"/>
                </a:cubicBezTo>
                <a:close/>
                <a:moveTo>
                  <a:pt x="1445" y="1"/>
                </a:moveTo>
                <a:cubicBezTo>
                  <a:pt x="1307" y="1"/>
                  <a:pt x="1195" y="114"/>
                  <a:pt x="1195" y="251"/>
                </a:cubicBezTo>
                <a:cubicBezTo>
                  <a:pt x="1195" y="336"/>
                  <a:pt x="1239" y="414"/>
                  <a:pt x="1308" y="460"/>
                </a:cubicBezTo>
                <a:lnTo>
                  <a:pt x="1308" y="757"/>
                </a:lnTo>
                <a:cubicBezTo>
                  <a:pt x="1195" y="787"/>
                  <a:pt x="1090" y="841"/>
                  <a:pt x="1002" y="919"/>
                </a:cubicBezTo>
                <a:lnTo>
                  <a:pt x="773" y="692"/>
                </a:lnTo>
                <a:cubicBezTo>
                  <a:pt x="790" y="610"/>
                  <a:pt x="765" y="524"/>
                  <a:pt x="704" y="465"/>
                </a:cubicBezTo>
                <a:cubicBezTo>
                  <a:pt x="657" y="419"/>
                  <a:pt x="595" y="393"/>
                  <a:pt x="528" y="393"/>
                </a:cubicBezTo>
                <a:lnTo>
                  <a:pt x="526" y="393"/>
                </a:lnTo>
                <a:cubicBezTo>
                  <a:pt x="460" y="393"/>
                  <a:pt x="397" y="419"/>
                  <a:pt x="350" y="466"/>
                </a:cubicBezTo>
                <a:cubicBezTo>
                  <a:pt x="304" y="514"/>
                  <a:pt x="278" y="577"/>
                  <a:pt x="278" y="644"/>
                </a:cubicBezTo>
                <a:cubicBezTo>
                  <a:pt x="278" y="710"/>
                  <a:pt x="304" y="773"/>
                  <a:pt x="352" y="820"/>
                </a:cubicBezTo>
                <a:cubicBezTo>
                  <a:pt x="399" y="868"/>
                  <a:pt x="461" y="894"/>
                  <a:pt x="526" y="894"/>
                </a:cubicBezTo>
                <a:cubicBezTo>
                  <a:pt x="545" y="894"/>
                  <a:pt x="565" y="891"/>
                  <a:pt x="584" y="887"/>
                </a:cubicBezTo>
                <a:lnTo>
                  <a:pt x="833" y="1134"/>
                </a:lnTo>
                <a:cubicBezTo>
                  <a:pt x="794" y="1208"/>
                  <a:pt x="768" y="1287"/>
                  <a:pt x="754" y="1368"/>
                </a:cubicBezTo>
                <a:lnTo>
                  <a:pt x="463" y="1367"/>
                </a:lnTo>
                <a:cubicBezTo>
                  <a:pt x="418" y="1293"/>
                  <a:pt x="339" y="1249"/>
                  <a:pt x="253" y="1249"/>
                </a:cubicBezTo>
                <a:lnTo>
                  <a:pt x="252" y="1249"/>
                </a:lnTo>
                <a:cubicBezTo>
                  <a:pt x="185" y="1249"/>
                  <a:pt x="122" y="1273"/>
                  <a:pt x="75" y="1321"/>
                </a:cubicBezTo>
                <a:cubicBezTo>
                  <a:pt x="27" y="1368"/>
                  <a:pt x="1" y="1431"/>
                  <a:pt x="1" y="1499"/>
                </a:cubicBezTo>
                <a:cubicBezTo>
                  <a:pt x="1" y="1637"/>
                  <a:pt x="113" y="1750"/>
                  <a:pt x="252" y="1750"/>
                </a:cubicBezTo>
                <a:lnTo>
                  <a:pt x="253" y="1750"/>
                </a:lnTo>
                <a:cubicBezTo>
                  <a:pt x="337" y="1750"/>
                  <a:pt x="415" y="1708"/>
                  <a:pt x="460" y="1639"/>
                </a:cubicBezTo>
                <a:lnTo>
                  <a:pt x="763" y="1640"/>
                </a:lnTo>
                <a:cubicBezTo>
                  <a:pt x="779" y="1718"/>
                  <a:pt x="807" y="1790"/>
                  <a:pt x="847" y="1859"/>
                </a:cubicBezTo>
                <a:lnTo>
                  <a:pt x="592" y="2110"/>
                </a:lnTo>
                <a:cubicBezTo>
                  <a:pt x="573" y="2105"/>
                  <a:pt x="553" y="2103"/>
                  <a:pt x="534" y="2103"/>
                </a:cubicBezTo>
                <a:cubicBezTo>
                  <a:pt x="470" y="2103"/>
                  <a:pt x="407" y="2128"/>
                  <a:pt x="359" y="2176"/>
                </a:cubicBezTo>
                <a:cubicBezTo>
                  <a:pt x="312" y="2222"/>
                  <a:pt x="285" y="2284"/>
                  <a:pt x="285" y="2352"/>
                </a:cubicBezTo>
                <a:cubicBezTo>
                  <a:pt x="284" y="2419"/>
                  <a:pt x="311" y="2482"/>
                  <a:pt x="358" y="2530"/>
                </a:cubicBezTo>
                <a:cubicBezTo>
                  <a:pt x="403" y="2577"/>
                  <a:pt x="466" y="2604"/>
                  <a:pt x="534" y="2604"/>
                </a:cubicBezTo>
                <a:lnTo>
                  <a:pt x="535" y="2604"/>
                </a:lnTo>
                <a:cubicBezTo>
                  <a:pt x="601" y="2604"/>
                  <a:pt x="664" y="2578"/>
                  <a:pt x="712" y="2531"/>
                </a:cubicBezTo>
                <a:cubicBezTo>
                  <a:pt x="772" y="2472"/>
                  <a:pt x="797" y="2388"/>
                  <a:pt x="780" y="2304"/>
                </a:cubicBezTo>
                <a:lnTo>
                  <a:pt x="1022" y="2066"/>
                </a:lnTo>
                <a:cubicBezTo>
                  <a:pt x="1122" y="2150"/>
                  <a:pt x="1239" y="2204"/>
                  <a:pt x="1366" y="2228"/>
                </a:cubicBezTo>
                <a:lnTo>
                  <a:pt x="1366" y="2489"/>
                </a:lnTo>
                <a:cubicBezTo>
                  <a:pt x="1294" y="2535"/>
                  <a:pt x="1249" y="2614"/>
                  <a:pt x="1249" y="2702"/>
                </a:cubicBezTo>
                <a:cubicBezTo>
                  <a:pt x="1249" y="2840"/>
                  <a:pt x="1361" y="2951"/>
                  <a:pt x="1500" y="2951"/>
                </a:cubicBezTo>
                <a:cubicBezTo>
                  <a:pt x="1638" y="2951"/>
                  <a:pt x="1749" y="2840"/>
                  <a:pt x="1750" y="2699"/>
                </a:cubicBezTo>
                <a:cubicBezTo>
                  <a:pt x="1750" y="2615"/>
                  <a:pt x="1707" y="2537"/>
                  <a:pt x="1638" y="2492"/>
                </a:cubicBezTo>
                <a:lnTo>
                  <a:pt x="1638" y="2225"/>
                </a:lnTo>
                <a:cubicBezTo>
                  <a:pt x="1763" y="2203"/>
                  <a:pt x="1879" y="2147"/>
                  <a:pt x="1977" y="2066"/>
                </a:cubicBezTo>
                <a:lnTo>
                  <a:pt x="2172" y="2260"/>
                </a:lnTo>
                <a:cubicBezTo>
                  <a:pt x="2155" y="2341"/>
                  <a:pt x="2180" y="2427"/>
                  <a:pt x="2240" y="2487"/>
                </a:cubicBezTo>
                <a:cubicBezTo>
                  <a:pt x="2289" y="2535"/>
                  <a:pt x="2353" y="2559"/>
                  <a:pt x="2417" y="2559"/>
                </a:cubicBezTo>
                <a:cubicBezTo>
                  <a:pt x="2481" y="2559"/>
                  <a:pt x="2546" y="2534"/>
                  <a:pt x="2595" y="2485"/>
                </a:cubicBezTo>
                <a:cubicBezTo>
                  <a:pt x="2692" y="2388"/>
                  <a:pt x="2692" y="2229"/>
                  <a:pt x="2593" y="2131"/>
                </a:cubicBezTo>
                <a:cubicBezTo>
                  <a:pt x="2546" y="2083"/>
                  <a:pt x="2484" y="2058"/>
                  <a:pt x="2420" y="2058"/>
                </a:cubicBezTo>
                <a:cubicBezTo>
                  <a:pt x="2400" y="2058"/>
                  <a:pt x="2380" y="2061"/>
                  <a:pt x="2360" y="2065"/>
                </a:cubicBezTo>
                <a:lnTo>
                  <a:pt x="2151" y="1857"/>
                </a:lnTo>
                <a:cubicBezTo>
                  <a:pt x="2190" y="1789"/>
                  <a:pt x="2217" y="1716"/>
                  <a:pt x="2233" y="1640"/>
                </a:cubicBezTo>
                <a:lnTo>
                  <a:pt x="2544" y="1639"/>
                </a:lnTo>
                <a:cubicBezTo>
                  <a:pt x="2590" y="1708"/>
                  <a:pt x="2667" y="1750"/>
                  <a:pt x="2751" y="1750"/>
                </a:cubicBezTo>
                <a:lnTo>
                  <a:pt x="2753" y="1750"/>
                </a:lnTo>
                <a:cubicBezTo>
                  <a:pt x="2891" y="1750"/>
                  <a:pt x="3003" y="1637"/>
                  <a:pt x="3003" y="1499"/>
                </a:cubicBezTo>
                <a:cubicBezTo>
                  <a:pt x="3003" y="1431"/>
                  <a:pt x="2976" y="1368"/>
                  <a:pt x="2929" y="1321"/>
                </a:cubicBezTo>
                <a:cubicBezTo>
                  <a:pt x="2882" y="1275"/>
                  <a:pt x="2820" y="1249"/>
                  <a:pt x="2753" y="1249"/>
                </a:cubicBezTo>
                <a:lnTo>
                  <a:pt x="2751" y="1249"/>
                </a:lnTo>
                <a:cubicBezTo>
                  <a:pt x="2664" y="1249"/>
                  <a:pt x="2585" y="1293"/>
                  <a:pt x="2539" y="1367"/>
                </a:cubicBezTo>
                <a:lnTo>
                  <a:pt x="2240" y="1368"/>
                </a:lnTo>
                <a:cubicBezTo>
                  <a:pt x="2223" y="1262"/>
                  <a:pt x="2184" y="1161"/>
                  <a:pt x="2123" y="1070"/>
                </a:cubicBezTo>
                <a:lnTo>
                  <a:pt x="2354" y="840"/>
                </a:lnTo>
                <a:cubicBezTo>
                  <a:pt x="2373" y="845"/>
                  <a:pt x="2393" y="847"/>
                  <a:pt x="2412" y="847"/>
                </a:cubicBezTo>
                <a:cubicBezTo>
                  <a:pt x="2476" y="847"/>
                  <a:pt x="2539" y="822"/>
                  <a:pt x="2587" y="775"/>
                </a:cubicBezTo>
                <a:cubicBezTo>
                  <a:pt x="2686" y="677"/>
                  <a:pt x="2686" y="519"/>
                  <a:pt x="2588" y="420"/>
                </a:cubicBezTo>
                <a:cubicBezTo>
                  <a:pt x="2539" y="371"/>
                  <a:pt x="2475" y="346"/>
                  <a:pt x="2411" y="346"/>
                </a:cubicBezTo>
                <a:cubicBezTo>
                  <a:pt x="2347" y="346"/>
                  <a:pt x="2283" y="371"/>
                  <a:pt x="2234" y="419"/>
                </a:cubicBezTo>
                <a:cubicBezTo>
                  <a:pt x="2174" y="478"/>
                  <a:pt x="2149" y="562"/>
                  <a:pt x="2165" y="645"/>
                </a:cubicBezTo>
                <a:lnTo>
                  <a:pt x="1935" y="875"/>
                </a:lnTo>
                <a:cubicBezTo>
                  <a:pt x="1829" y="799"/>
                  <a:pt x="1708" y="754"/>
                  <a:pt x="1580" y="739"/>
                </a:cubicBezTo>
                <a:lnTo>
                  <a:pt x="1580" y="464"/>
                </a:lnTo>
                <a:cubicBezTo>
                  <a:pt x="1652" y="418"/>
                  <a:pt x="1697" y="339"/>
                  <a:pt x="1697" y="251"/>
                </a:cubicBezTo>
                <a:cubicBezTo>
                  <a:pt x="1697" y="112"/>
                  <a:pt x="1584" y="1"/>
                  <a:pt x="14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1"/>
          <p:cNvSpPr/>
          <p:nvPr/>
        </p:nvSpPr>
        <p:spPr>
          <a:xfrm>
            <a:off x="287082" y="4797306"/>
            <a:ext cx="175003" cy="171393"/>
          </a:xfrm>
          <a:custGeom>
            <a:avLst/>
            <a:gdLst/>
            <a:ahLst/>
            <a:cxnLst/>
            <a:rect l="l" t="t" r="r" b="b"/>
            <a:pathLst>
              <a:path w="1891" h="1852" extrusionOk="0">
                <a:moveTo>
                  <a:pt x="911" y="1"/>
                </a:moveTo>
                <a:cubicBezTo>
                  <a:pt x="837" y="1"/>
                  <a:pt x="776" y="60"/>
                  <a:pt x="776" y="134"/>
                </a:cubicBezTo>
                <a:cubicBezTo>
                  <a:pt x="776" y="186"/>
                  <a:pt x="806" y="230"/>
                  <a:pt x="848" y="253"/>
                </a:cubicBezTo>
                <a:lnTo>
                  <a:pt x="848" y="485"/>
                </a:lnTo>
                <a:cubicBezTo>
                  <a:pt x="761" y="503"/>
                  <a:pt x="682" y="547"/>
                  <a:pt x="622" y="606"/>
                </a:cubicBezTo>
                <a:lnTo>
                  <a:pt x="443" y="428"/>
                </a:lnTo>
                <a:cubicBezTo>
                  <a:pt x="458" y="382"/>
                  <a:pt x="447" y="329"/>
                  <a:pt x="410" y="292"/>
                </a:cubicBezTo>
                <a:cubicBezTo>
                  <a:pt x="384" y="266"/>
                  <a:pt x="350" y="254"/>
                  <a:pt x="316" y="254"/>
                </a:cubicBezTo>
                <a:cubicBezTo>
                  <a:pt x="282" y="254"/>
                  <a:pt x="247" y="267"/>
                  <a:pt x="221" y="292"/>
                </a:cubicBezTo>
                <a:cubicBezTo>
                  <a:pt x="168" y="345"/>
                  <a:pt x="169" y="429"/>
                  <a:pt x="221" y="482"/>
                </a:cubicBezTo>
                <a:cubicBezTo>
                  <a:pt x="247" y="507"/>
                  <a:pt x="281" y="520"/>
                  <a:pt x="314" y="520"/>
                </a:cubicBezTo>
                <a:cubicBezTo>
                  <a:pt x="329" y="520"/>
                  <a:pt x="344" y="518"/>
                  <a:pt x="359" y="512"/>
                </a:cubicBezTo>
                <a:lnTo>
                  <a:pt x="547" y="700"/>
                </a:lnTo>
                <a:cubicBezTo>
                  <a:pt x="513" y="755"/>
                  <a:pt x="492" y="818"/>
                  <a:pt x="485" y="885"/>
                </a:cubicBezTo>
                <a:lnTo>
                  <a:pt x="254" y="884"/>
                </a:lnTo>
                <a:cubicBezTo>
                  <a:pt x="233" y="839"/>
                  <a:pt x="187" y="807"/>
                  <a:pt x="134" y="807"/>
                </a:cubicBezTo>
                <a:cubicBezTo>
                  <a:pt x="61" y="807"/>
                  <a:pt x="0" y="866"/>
                  <a:pt x="0" y="940"/>
                </a:cubicBezTo>
                <a:cubicBezTo>
                  <a:pt x="0" y="1014"/>
                  <a:pt x="59" y="1075"/>
                  <a:pt x="133" y="1075"/>
                </a:cubicBezTo>
                <a:cubicBezTo>
                  <a:pt x="185" y="1075"/>
                  <a:pt x="229" y="1045"/>
                  <a:pt x="252" y="1002"/>
                </a:cubicBezTo>
                <a:lnTo>
                  <a:pt x="487" y="1003"/>
                </a:lnTo>
                <a:cubicBezTo>
                  <a:pt x="497" y="1066"/>
                  <a:pt x="521" y="1127"/>
                  <a:pt x="553" y="1177"/>
                </a:cubicBezTo>
                <a:lnTo>
                  <a:pt x="361" y="1369"/>
                </a:lnTo>
                <a:cubicBezTo>
                  <a:pt x="346" y="1363"/>
                  <a:pt x="330" y="1360"/>
                  <a:pt x="314" y="1360"/>
                </a:cubicBezTo>
                <a:cubicBezTo>
                  <a:pt x="281" y="1360"/>
                  <a:pt x="248" y="1373"/>
                  <a:pt x="223" y="1398"/>
                </a:cubicBezTo>
                <a:cubicBezTo>
                  <a:pt x="170" y="1451"/>
                  <a:pt x="170" y="1535"/>
                  <a:pt x="223" y="1588"/>
                </a:cubicBezTo>
                <a:cubicBezTo>
                  <a:pt x="249" y="1614"/>
                  <a:pt x="283" y="1627"/>
                  <a:pt x="318" y="1627"/>
                </a:cubicBezTo>
                <a:cubicBezTo>
                  <a:pt x="352" y="1627"/>
                  <a:pt x="386" y="1614"/>
                  <a:pt x="412" y="1588"/>
                </a:cubicBezTo>
                <a:cubicBezTo>
                  <a:pt x="449" y="1551"/>
                  <a:pt x="460" y="1498"/>
                  <a:pt x="445" y="1453"/>
                </a:cubicBezTo>
                <a:lnTo>
                  <a:pt x="631" y="1269"/>
                </a:lnTo>
                <a:cubicBezTo>
                  <a:pt x="700" y="1332"/>
                  <a:pt x="786" y="1374"/>
                  <a:pt x="884" y="1387"/>
                </a:cubicBezTo>
                <a:lnTo>
                  <a:pt x="884" y="1597"/>
                </a:lnTo>
                <a:cubicBezTo>
                  <a:pt x="839" y="1618"/>
                  <a:pt x="807" y="1665"/>
                  <a:pt x="807" y="1717"/>
                </a:cubicBezTo>
                <a:cubicBezTo>
                  <a:pt x="807" y="1791"/>
                  <a:pt x="866" y="1851"/>
                  <a:pt x="942" y="1851"/>
                </a:cubicBezTo>
                <a:cubicBezTo>
                  <a:pt x="1016" y="1851"/>
                  <a:pt x="1076" y="1792"/>
                  <a:pt x="1076" y="1717"/>
                </a:cubicBezTo>
                <a:cubicBezTo>
                  <a:pt x="1076" y="1666"/>
                  <a:pt x="1045" y="1622"/>
                  <a:pt x="1003" y="1598"/>
                </a:cubicBezTo>
                <a:lnTo>
                  <a:pt x="1003" y="1387"/>
                </a:lnTo>
                <a:cubicBezTo>
                  <a:pt x="1100" y="1374"/>
                  <a:pt x="1185" y="1332"/>
                  <a:pt x="1254" y="1269"/>
                </a:cubicBezTo>
                <a:lnTo>
                  <a:pt x="1411" y="1424"/>
                </a:lnTo>
                <a:cubicBezTo>
                  <a:pt x="1396" y="1470"/>
                  <a:pt x="1407" y="1523"/>
                  <a:pt x="1444" y="1559"/>
                </a:cubicBezTo>
                <a:cubicBezTo>
                  <a:pt x="1470" y="1586"/>
                  <a:pt x="1504" y="1599"/>
                  <a:pt x="1538" y="1599"/>
                </a:cubicBezTo>
                <a:cubicBezTo>
                  <a:pt x="1572" y="1599"/>
                  <a:pt x="1607" y="1585"/>
                  <a:pt x="1633" y="1559"/>
                </a:cubicBezTo>
                <a:cubicBezTo>
                  <a:pt x="1686" y="1508"/>
                  <a:pt x="1685" y="1423"/>
                  <a:pt x="1633" y="1370"/>
                </a:cubicBezTo>
                <a:cubicBezTo>
                  <a:pt x="1607" y="1344"/>
                  <a:pt x="1573" y="1331"/>
                  <a:pt x="1539" y="1331"/>
                </a:cubicBezTo>
                <a:cubicBezTo>
                  <a:pt x="1524" y="1331"/>
                  <a:pt x="1509" y="1334"/>
                  <a:pt x="1495" y="1339"/>
                </a:cubicBezTo>
                <a:lnTo>
                  <a:pt x="1332" y="1177"/>
                </a:lnTo>
                <a:cubicBezTo>
                  <a:pt x="1365" y="1127"/>
                  <a:pt x="1387" y="1066"/>
                  <a:pt x="1396" y="1003"/>
                </a:cubicBezTo>
                <a:lnTo>
                  <a:pt x="1637" y="1002"/>
                </a:lnTo>
                <a:cubicBezTo>
                  <a:pt x="1659" y="1045"/>
                  <a:pt x="1704" y="1075"/>
                  <a:pt x="1755" y="1075"/>
                </a:cubicBezTo>
                <a:cubicBezTo>
                  <a:pt x="1829" y="1075"/>
                  <a:pt x="1888" y="1014"/>
                  <a:pt x="1888" y="940"/>
                </a:cubicBezTo>
                <a:cubicBezTo>
                  <a:pt x="1890" y="865"/>
                  <a:pt x="1831" y="806"/>
                  <a:pt x="1755" y="806"/>
                </a:cubicBezTo>
                <a:cubicBezTo>
                  <a:pt x="1703" y="806"/>
                  <a:pt x="1657" y="838"/>
                  <a:pt x="1636" y="882"/>
                </a:cubicBezTo>
                <a:lnTo>
                  <a:pt x="1401" y="883"/>
                </a:lnTo>
                <a:cubicBezTo>
                  <a:pt x="1392" y="799"/>
                  <a:pt x="1360" y="723"/>
                  <a:pt x="1313" y="659"/>
                </a:cubicBezTo>
                <a:lnTo>
                  <a:pt x="1491" y="482"/>
                </a:lnTo>
                <a:cubicBezTo>
                  <a:pt x="1506" y="487"/>
                  <a:pt x="1521" y="490"/>
                  <a:pt x="1536" y="490"/>
                </a:cubicBezTo>
                <a:cubicBezTo>
                  <a:pt x="1570" y="490"/>
                  <a:pt x="1604" y="477"/>
                  <a:pt x="1629" y="452"/>
                </a:cubicBezTo>
                <a:cubicBezTo>
                  <a:pt x="1682" y="400"/>
                  <a:pt x="1682" y="315"/>
                  <a:pt x="1629" y="263"/>
                </a:cubicBezTo>
                <a:cubicBezTo>
                  <a:pt x="1603" y="236"/>
                  <a:pt x="1568" y="223"/>
                  <a:pt x="1534" y="223"/>
                </a:cubicBezTo>
                <a:cubicBezTo>
                  <a:pt x="1500" y="223"/>
                  <a:pt x="1466" y="236"/>
                  <a:pt x="1439" y="263"/>
                </a:cubicBezTo>
                <a:cubicBezTo>
                  <a:pt x="1402" y="299"/>
                  <a:pt x="1392" y="351"/>
                  <a:pt x="1407" y="398"/>
                </a:cubicBezTo>
                <a:lnTo>
                  <a:pt x="1229" y="575"/>
                </a:lnTo>
                <a:cubicBezTo>
                  <a:pt x="1157" y="517"/>
                  <a:pt x="1068" y="481"/>
                  <a:pt x="968" y="476"/>
                </a:cubicBezTo>
                <a:lnTo>
                  <a:pt x="968" y="254"/>
                </a:lnTo>
                <a:cubicBezTo>
                  <a:pt x="1013" y="233"/>
                  <a:pt x="1044" y="187"/>
                  <a:pt x="1044" y="134"/>
                </a:cubicBezTo>
                <a:cubicBezTo>
                  <a:pt x="1044" y="61"/>
                  <a:pt x="985" y="1"/>
                  <a:pt x="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1"/>
          <p:cNvSpPr/>
          <p:nvPr/>
        </p:nvSpPr>
        <p:spPr>
          <a:xfrm>
            <a:off x="220099" y="3994696"/>
            <a:ext cx="414799" cy="407529"/>
          </a:xfrm>
          <a:custGeom>
            <a:avLst/>
            <a:gdLst/>
            <a:ahLst/>
            <a:cxnLst/>
            <a:rect l="l" t="t" r="r" b="b"/>
            <a:pathLst>
              <a:path w="2506" h="2462" extrusionOk="0">
                <a:moveTo>
                  <a:pt x="1203" y="86"/>
                </a:moveTo>
                <a:cubicBezTo>
                  <a:pt x="1274" y="86"/>
                  <a:pt x="1330" y="144"/>
                  <a:pt x="1330" y="213"/>
                </a:cubicBezTo>
                <a:cubicBezTo>
                  <a:pt x="1330" y="263"/>
                  <a:pt x="1303" y="307"/>
                  <a:pt x="1259" y="328"/>
                </a:cubicBezTo>
                <a:lnTo>
                  <a:pt x="1233" y="340"/>
                </a:lnTo>
                <a:lnTo>
                  <a:pt x="1233" y="693"/>
                </a:lnTo>
                <a:lnTo>
                  <a:pt x="1276" y="696"/>
                </a:lnTo>
                <a:cubicBezTo>
                  <a:pt x="1389" y="701"/>
                  <a:pt x="1497" y="742"/>
                  <a:pt x="1585" y="813"/>
                </a:cubicBezTo>
                <a:lnTo>
                  <a:pt x="1615" y="838"/>
                </a:lnTo>
                <a:lnTo>
                  <a:pt x="1891" y="565"/>
                </a:lnTo>
                <a:lnTo>
                  <a:pt x="1882" y="540"/>
                </a:lnTo>
                <a:cubicBezTo>
                  <a:pt x="1867" y="495"/>
                  <a:pt x="1880" y="444"/>
                  <a:pt x="1914" y="411"/>
                </a:cubicBezTo>
                <a:cubicBezTo>
                  <a:pt x="1936" y="390"/>
                  <a:pt x="1964" y="374"/>
                  <a:pt x="1994" y="374"/>
                </a:cubicBezTo>
                <a:cubicBezTo>
                  <a:pt x="1997" y="374"/>
                  <a:pt x="2001" y="374"/>
                  <a:pt x="2004" y="374"/>
                </a:cubicBezTo>
                <a:cubicBezTo>
                  <a:pt x="2038" y="374"/>
                  <a:pt x="2071" y="389"/>
                  <a:pt x="2094" y="412"/>
                </a:cubicBezTo>
                <a:cubicBezTo>
                  <a:pt x="2118" y="438"/>
                  <a:pt x="2131" y="469"/>
                  <a:pt x="2131" y="503"/>
                </a:cubicBezTo>
                <a:cubicBezTo>
                  <a:pt x="2130" y="537"/>
                  <a:pt x="2117" y="569"/>
                  <a:pt x="2093" y="593"/>
                </a:cubicBezTo>
                <a:cubicBezTo>
                  <a:pt x="2069" y="617"/>
                  <a:pt x="2038" y="630"/>
                  <a:pt x="2005" y="630"/>
                </a:cubicBezTo>
                <a:cubicBezTo>
                  <a:pt x="1990" y="630"/>
                  <a:pt x="1976" y="627"/>
                  <a:pt x="1961" y="622"/>
                </a:cubicBezTo>
                <a:lnTo>
                  <a:pt x="1935" y="613"/>
                </a:lnTo>
                <a:lnTo>
                  <a:pt x="1660" y="885"/>
                </a:lnTo>
                <a:lnTo>
                  <a:pt x="1682" y="916"/>
                </a:lnTo>
                <a:cubicBezTo>
                  <a:pt x="1740" y="993"/>
                  <a:pt x="1776" y="1085"/>
                  <a:pt x="1786" y="1181"/>
                </a:cubicBezTo>
                <a:lnTo>
                  <a:pt x="1791" y="1221"/>
                </a:lnTo>
                <a:lnTo>
                  <a:pt x="2159" y="1219"/>
                </a:lnTo>
                <a:lnTo>
                  <a:pt x="2171" y="1195"/>
                </a:lnTo>
                <a:cubicBezTo>
                  <a:pt x="2193" y="1150"/>
                  <a:pt x="2236" y="1122"/>
                  <a:pt x="2286" y="1122"/>
                </a:cubicBezTo>
                <a:cubicBezTo>
                  <a:pt x="2318" y="1122"/>
                  <a:pt x="2351" y="1135"/>
                  <a:pt x="2375" y="1159"/>
                </a:cubicBezTo>
                <a:cubicBezTo>
                  <a:pt x="2399" y="1182"/>
                  <a:pt x="2413" y="1214"/>
                  <a:pt x="2413" y="1249"/>
                </a:cubicBezTo>
                <a:cubicBezTo>
                  <a:pt x="2414" y="1318"/>
                  <a:pt x="2356" y="1376"/>
                  <a:pt x="2287" y="1376"/>
                </a:cubicBezTo>
                <a:cubicBezTo>
                  <a:pt x="2239" y="1376"/>
                  <a:pt x="2196" y="1350"/>
                  <a:pt x="2173" y="1307"/>
                </a:cubicBezTo>
                <a:lnTo>
                  <a:pt x="2161" y="1282"/>
                </a:lnTo>
                <a:lnTo>
                  <a:pt x="1788" y="1285"/>
                </a:lnTo>
                <a:lnTo>
                  <a:pt x="1783" y="1321"/>
                </a:lnTo>
                <a:cubicBezTo>
                  <a:pt x="1772" y="1395"/>
                  <a:pt x="1745" y="1465"/>
                  <a:pt x="1706" y="1527"/>
                </a:cubicBezTo>
                <a:lnTo>
                  <a:pt x="1687" y="1556"/>
                </a:lnTo>
                <a:lnTo>
                  <a:pt x="1940" y="1808"/>
                </a:lnTo>
                <a:lnTo>
                  <a:pt x="1966" y="1799"/>
                </a:lnTo>
                <a:cubicBezTo>
                  <a:pt x="1981" y="1793"/>
                  <a:pt x="1996" y="1791"/>
                  <a:pt x="2010" y="1791"/>
                </a:cubicBezTo>
                <a:cubicBezTo>
                  <a:pt x="2044" y="1791"/>
                  <a:pt x="2076" y="1804"/>
                  <a:pt x="2099" y="1828"/>
                </a:cubicBezTo>
                <a:cubicBezTo>
                  <a:pt x="2149" y="1878"/>
                  <a:pt x="2150" y="1959"/>
                  <a:pt x="2099" y="2008"/>
                </a:cubicBezTo>
                <a:cubicBezTo>
                  <a:pt x="2076" y="2033"/>
                  <a:pt x="2044" y="2046"/>
                  <a:pt x="2010" y="2046"/>
                </a:cubicBezTo>
                <a:cubicBezTo>
                  <a:pt x="1976" y="2046"/>
                  <a:pt x="1944" y="2033"/>
                  <a:pt x="1921" y="2009"/>
                </a:cubicBezTo>
                <a:cubicBezTo>
                  <a:pt x="1886" y="1977"/>
                  <a:pt x="1875" y="1927"/>
                  <a:pt x="1890" y="1881"/>
                </a:cubicBezTo>
                <a:lnTo>
                  <a:pt x="1897" y="1855"/>
                </a:lnTo>
                <a:lnTo>
                  <a:pt x="1648" y="1608"/>
                </a:lnTo>
                <a:lnTo>
                  <a:pt x="1618" y="1637"/>
                </a:lnTo>
                <a:cubicBezTo>
                  <a:pt x="1535" y="1713"/>
                  <a:pt x="1432" y="1762"/>
                  <a:pt x="1322" y="1776"/>
                </a:cubicBezTo>
                <a:lnTo>
                  <a:pt x="1284" y="1782"/>
                </a:lnTo>
                <a:lnTo>
                  <a:pt x="1284" y="2120"/>
                </a:lnTo>
                <a:lnTo>
                  <a:pt x="1307" y="2131"/>
                </a:lnTo>
                <a:cubicBezTo>
                  <a:pt x="1350" y="2155"/>
                  <a:pt x="1377" y="2198"/>
                  <a:pt x="1377" y="2245"/>
                </a:cubicBezTo>
                <a:cubicBezTo>
                  <a:pt x="1377" y="2316"/>
                  <a:pt x="1319" y="2373"/>
                  <a:pt x="1249" y="2373"/>
                </a:cubicBezTo>
                <a:cubicBezTo>
                  <a:pt x="1178" y="2373"/>
                  <a:pt x="1122" y="2315"/>
                  <a:pt x="1122" y="2245"/>
                </a:cubicBezTo>
                <a:cubicBezTo>
                  <a:pt x="1122" y="2197"/>
                  <a:pt x="1149" y="2151"/>
                  <a:pt x="1193" y="2130"/>
                </a:cubicBezTo>
                <a:lnTo>
                  <a:pt x="1219" y="2119"/>
                </a:lnTo>
                <a:lnTo>
                  <a:pt x="1219" y="1783"/>
                </a:lnTo>
                <a:lnTo>
                  <a:pt x="1181" y="1778"/>
                </a:lnTo>
                <a:cubicBezTo>
                  <a:pt x="1068" y="1764"/>
                  <a:pt x="965" y="1716"/>
                  <a:pt x="881" y="1638"/>
                </a:cubicBezTo>
                <a:lnTo>
                  <a:pt x="849" y="1609"/>
                </a:lnTo>
                <a:lnTo>
                  <a:pt x="559" y="1897"/>
                </a:lnTo>
                <a:lnTo>
                  <a:pt x="567" y="1922"/>
                </a:lnTo>
                <a:cubicBezTo>
                  <a:pt x="582" y="1967"/>
                  <a:pt x="571" y="2018"/>
                  <a:pt x="537" y="2050"/>
                </a:cubicBezTo>
                <a:cubicBezTo>
                  <a:pt x="512" y="2074"/>
                  <a:pt x="480" y="2087"/>
                  <a:pt x="447" y="2087"/>
                </a:cubicBezTo>
                <a:cubicBezTo>
                  <a:pt x="414" y="2087"/>
                  <a:pt x="381" y="2074"/>
                  <a:pt x="356" y="2049"/>
                </a:cubicBezTo>
                <a:cubicBezTo>
                  <a:pt x="333" y="2024"/>
                  <a:pt x="319" y="1992"/>
                  <a:pt x="319" y="1959"/>
                </a:cubicBezTo>
                <a:cubicBezTo>
                  <a:pt x="321" y="1925"/>
                  <a:pt x="334" y="1892"/>
                  <a:pt x="358" y="1869"/>
                </a:cubicBezTo>
                <a:cubicBezTo>
                  <a:pt x="381" y="1845"/>
                  <a:pt x="413" y="1832"/>
                  <a:pt x="446" y="1832"/>
                </a:cubicBezTo>
                <a:cubicBezTo>
                  <a:pt x="461" y="1832"/>
                  <a:pt x="475" y="1835"/>
                  <a:pt x="490" y="1840"/>
                </a:cubicBezTo>
                <a:lnTo>
                  <a:pt x="516" y="1849"/>
                </a:lnTo>
                <a:lnTo>
                  <a:pt x="807" y="1561"/>
                </a:lnTo>
                <a:lnTo>
                  <a:pt x="788" y="1530"/>
                </a:lnTo>
                <a:cubicBezTo>
                  <a:pt x="749" y="1467"/>
                  <a:pt x="723" y="1397"/>
                  <a:pt x="711" y="1324"/>
                </a:cubicBezTo>
                <a:lnTo>
                  <a:pt x="706" y="1287"/>
                </a:lnTo>
                <a:lnTo>
                  <a:pt x="339" y="1286"/>
                </a:lnTo>
                <a:lnTo>
                  <a:pt x="328" y="1309"/>
                </a:lnTo>
                <a:cubicBezTo>
                  <a:pt x="305" y="1353"/>
                  <a:pt x="262" y="1379"/>
                  <a:pt x="215" y="1379"/>
                </a:cubicBezTo>
                <a:cubicBezTo>
                  <a:pt x="143" y="1379"/>
                  <a:pt x="86" y="1321"/>
                  <a:pt x="86" y="1251"/>
                </a:cubicBezTo>
                <a:cubicBezTo>
                  <a:pt x="86" y="1180"/>
                  <a:pt x="144" y="1123"/>
                  <a:pt x="215" y="1123"/>
                </a:cubicBezTo>
                <a:cubicBezTo>
                  <a:pt x="263" y="1123"/>
                  <a:pt x="308" y="1151"/>
                  <a:pt x="329" y="1196"/>
                </a:cubicBezTo>
                <a:lnTo>
                  <a:pt x="341" y="1221"/>
                </a:lnTo>
                <a:lnTo>
                  <a:pt x="702" y="1222"/>
                </a:lnTo>
                <a:lnTo>
                  <a:pt x="707" y="1182"/>
                </a:lnTo>
                <a:cubicBezTo>
                  <a:pt x="715" y="1106"/>
                  <a:pt x="738" y="1032"/>
                  <a:pt x="779" y="963"/>
                </a:cubicBezTo>
                <a:lnTo>
                  <a:pt x="796" y="934"/>
                </a:lnTo>
                <a:lnTo>
                  <a:pt x="511" y="650"/>
                </a:lnTo>
                <a:lnTo>
                  <a:pt x="484" y="660"/>
                </a:lnTo>
                <a:cubicBezTo>
                  <a:pt x="470" y="665"/>
                  <a:pt x="456" y="668"/>
                  <a:pt x="441" y="668"/>
                </a:cubicBezTo>
                <a:cubicBezTo>
                  <a:pt x="408" y="668"/>
                  <a:pt x="376" y="655"/>
                  <a:pt x="353" y="632"/>
                </a:cubicBezTo>
                <a:cubicBezTo>
                  <a:pt x="328" y="607"/>
                  <a:pt x="314" y="576"/>
                  <a:pt x="314" y="542"/>
                </a:cubicBezTo>
                <a:cubicBezTo>
                  <a:pt x="314" y="507"/>
                  <a:pt x="328" y="475"/>
                  <a:pt x="351" y="450"/>
                </a:cubicBezTo>
                <a:cubicBezTo>
                  <a:pt x="375" y="426"/>
                  <a:pt x="407" y="412"/>
                  <a:pt x="440" y="412"/>
                </a:cubicBezTo>
                <a:cubicBezTo>
                  <a:pt x="475" y="412"/>
                  <a:pt x="507" y="426"/>
                  <a:pt x="530" y="449"/>
                </a:cubicBezTo>
                <a:cubicBezTo>
                  <a:pt x="565" y="482"/>
                  <a:pt x="576" y="532"/>
                  <a:pt x="561" y="579"/>
                </a:cubicBezTo>
                <a:lnTo>
                  <a:pt x="554" y="603"/>
                </a:lnTo>
                <a:lnTo>
                  <a:pt x="833" y="881"/>
                </a:lnTo>
                <a:lnTo>
                  <a:pt x="865" y="851"/>
                </a:lnTo>
                <a:cubicBezTo>
                  <a:pt x="938" y="777"/>
                  <a:pt x="1032" y="727"/>
                  <a:pt x="1133" y="706"/>
                </a:cubicBezTo>
                <a:lnTo>
                  <a:pt x="1169" y="698"/>
                </a:lnTo>
                <a:lnTo>
                  <a:pt x="1169" y="339"/>
                </a:lnTo>
                <a:lnTo>
                  <a:pt x="1145" y="327"/>
                </a:lnTo>
                <a:cubicBezTo>
                  <a:pt x="1102" y="305"/>
                  <a:pt x="1075" y="261"/>
                  <a:pt x="1075" y="213"/>
                </a:cubicBezTo>
                <a:cubicBezTo>
                  <a:pt x="1075" y="143"/>
                  <a:pt x="1133" y="86"/>
                  <a:pt x="1203" y="86"/>
                </a:cubicBezTo>
                <a:close/>
                <a:moveTo>
                  <a:pt x="1208" y="1"/>
                </a:moveTo>
                <a:cubicBezTo>
                  <a:pt x="1088" y="1"/>
                  <a:pt x="992" y="97"/>
                  <a:pt x="992" y="216"/>
                </a:cubicBezTo>
                <a:cubicBezTo>
                  <a:pt x="992" y="287"/>
                  <a:pt x="1028" y="353"/>
                  <a:pt x="1086" y="392"/>
                </a:cubicBezTo>
                <a:lnTo>
                  <a:pt x="1086" y="629"/>
                </a:lnTo>
                <a:cubicBezTo>
                  <a:pt x="995" y="655"/>
                  <a:pt x="911" y="698"/>
                  <a:pt x="839" y="760"/>
                </a:cubicBezTo>
                <a:lnTo>
                  <a:pt x="658" y="578"/>
                </a:lnTo>
                <a:cubicBezTo>
                  <a:pt x="671" y="508"/>
                  <a:pt x="649" y="438"/>
                  <a:pt x="599" y="387"/>
                </a:cubicBezTo>
                <a:cubicBezTo>
                  <a:pt x="558" y="346"/>
                  <a:pt x="504" y="324"/>
                  <a:pt x="448" y="324"/>
                </a:cubicBezTo>
                <a:lnTo>
                  <a:pt x="447" y="324"/>
                </a:lnTo>
                <a:cubicBezTo>
                  <a:pt x="390" y="324"/>
                  <a:pt x="336" y="346"/>
                  <a:pt x="295" y="387"/>
                </a:cubicBezTo>
                <a:cubicBezTo>
                  <a:pt x="254" y="428"/>
                  <a:pt x="232" y="482"/>
                  <a:pt x="232" y="540"/>
                </a:cubicBezTo>
                <a:cubicBezTo>
                  <a:pt x="232" y="597"/>
                  <a:pt x="254" y="650"/>
                  <a:pt x="295" y="692"/>
                </a:cubicBezTo>
                <a:cubicBezTo>
                  <a:pt x="336" y="733"/>
                  <a:pt x="390" y="755"/>
                  <a:pt x="445" y="755"/>
                </a:cubicBezTo>
                <a:cubicBezTo>
                  <a:pt x="460" y="755"/>
                  <a:pt x="475" y="753"/>
                  <a:pt x="491" y="749"/>
                </a:cubicBezTo>
                <a:lnTo>
                  <a:pt x="691" y="949"/>
                </a:lnTo>
                <a:cubicBezTo>
                  <a:pt x="659" y="1008"/>
                  <a:pt x="638" y="1070"/>
                  <a:pt x="628" y="1134"/>
                </a:cubicBezTo>
                <a:lnTo>
                  <a:pt x="397" y="1133"/>
                </a:lnTo>
                <a:cubicBezTo>
                  <a:pt x="358" y="1072"/>
                  <a:pt x="292" y="1035"/>
                  <a:pt x="218" y="1035"/>
                </a:cubicBezTo>
                <a:lnTo>
                  <a:pt x="217" y="1035"/>
                </a:lnTo>
                <a:cubicBezTo>
                  <a:pt x="99" y="1035"/>
                  <a:pt x="1" y="1131"/>
                  <a:pt x="1" y="1250"/>
                </a:cubicBezTo>
                <a:cubicBezTo>
                  <a:pt x="1" y="1368"/>
                  <a:pt x="97" y="1466"/>
                  <a:pt x="216" y="1466"/>
                </a:cubicBezTo>
                <a:cubicBezTo>
                  <a:pt x="286" y="1466"/>
                  <a:pt x="353" y="1430"/>
                  <a:pt x="392" y="1372"/>
                </a:cubicBezTo>
                <a:lnTo>
                  <a:pt x="633" y="1373"/>
                </a:lnTo>
                <a:cubicBezTo>
                  <a:pt x="646" y="1434"/>
                  <a:pt x="667" y="1492"/>
                  <a:pt x="697" y="1546"/>
                </a:cubicBezTo>
                <a:lnTo>
                  <a:pt x="495" y="1748"/>
                </a:lnTo>
                <a:cubicBezTo>
                  <a:pt x="480" y="1745"/>
                  <a:pt x="465" y="1743"/>
                  <a:pt x="450" y="1743"/>
                </a:cubicBezTo>
                <a:cubicBezTo>
                  <a:pt x="394" y="1743"/>
                  <a:pt x="340" y="1765"/>
                  <a:pt x="298" y="1805"/>
                </a:cubicBezTo>
                <a:cubicBezTo>
                  <a:pt x="258" y="1845"/>
                  <a:pt x="236" y="1899"/>
                  <a:pt x="236" y="1957"/>
                </a:cubicBezTo>
                <a:cubicBezTo>
                  <a:pt x="236" y="2015"/>
                  <a:pt x="258" y="2068"/>
                  <a:pt x="298" y="2109"/>
                </a:cubicBezTo>
                <a:cubicBezTo>
                  <a:pt x="340" y="2152"/>
                  <a:pt x="396" y="2174"/>
                  <a:pt x="452" y="2174"/>
                </a:cubicBezTo>
                <a:cubicBezTo>
                  <a:pt x="506" y="2174"/>
                  <a:pt x="561" y="2153"/>
                  <a:pt x="602" y="2111"/>
                </a:cubicBezTo>
                <a:cubicBezTo>
                  <a:pt x="653" y="2061"/>
                  <a:pt x="675" y="1990"/>
                  <a:pt x="662" y="1920"/>
                </a:cubicBezTo>
                <a:lnTo>
                  <a:pt x="853" y="1730"/>
                </a:lnTo>
                <a:cubicBezTo>
                  <a:pt x="933" y="1796"/>
                  <a:pt x="1028" y="1840"/>
                  <a:pt x="1131" y="1860"/>
                </a:cubicBezTo>
                <a:lnTo>
                  <a:pt x="1131" y="2066"/>
                </a:lnTo>
                <a:cubicBezTo>
                  <a:pt x="1070" y="2106"/>
                  <a:pt x="1033" y="2171"/>
                  <a:pt x="1033" y="2245"/>
                </a:cubicBezTo>
                <a:cubicBezTo>
                  <a:pt x="1033" y="2365"/>
                  <a:pt x="1131" y="2461"/>
                  <a:pt x="1249" y="2461"/>
                </a:cubicBezTo>
                <a:cubicBezTo>
                  <a:pt x="1368" y="2461"/>
                  <a:pt x="1464" y="2364"/>
                  <a:pt x="1468" y="2242"/>
                </a:cubicBezTo>
                <a:cubicBezTo>
                  <a:pt x="1468" y="2171"/>
                  <a:pt x="1432" y="2105"/>
                  <a:pt x="1375" y="2066"/>
                </a:cubicBezTo>
                <a:lnTo>
                  <a:pt x="1375" y="1855"/>
                </a:lnTo>
                <a:cubicBezTo>
                  <a:pt x="1475" y="1835"/>
                  <a:pt x="1568" y="1792"/>
                  <a:pt x="1648" y="1728"/>
                </a:cubicBezTo>
                <a:lnTo>
                  <a:pt x="1802" y="1881"/>
                </a:lnTo>
                <a:cubicBezTo>
                  <a:pt x="1790" y="1950"/>
                  <a:pt x="1812" y="2022"/>
                  <a:pt x="1861" y="2071"/>
                </a:cubicBezTo>
                <a:cubicBezTo>
                  <a:pt x="1902" y="2112"/>
                  <a:pt x="1956" y="2135"/>
                  <a:pt x="2013" y="2135"/>
                </a:cubicBezTo>
                <a:lnTo>
                  <a:pt x="2014" y="2135"/>
                </a:lnTo>
                <a:cubicBezTo>
                  <a:pt x="2071" y="2135"/>
                  <a:pt x="2124" y="2112"/>
                  <a:pt x="2166" y="2071"/>
                </a:cubicBezTo>
                <a:cubicBezTo>
                  <a:pt x="2249" y="1988"/>
                  <a:pt x="2249" y="1851"/>
                  <a:pt x="2165" y="1767"/>
                </a:cubicBezTo>
                <a:cubicBezTo>
                  <a:pt x="2123" y="1726"/>
                  <a:pt x="2070" y="1704"/>
                  <a:pt x="2015" y="1704"/>
                </a:cubicBezTo>
                <a:cubicBezTo>
                  <a:pt x="1999" y="1704"/>
                  <a:pt x="1984" y="1706"/>
                  <a:pt x="1969" y="1709"/>
                </a:cubicBezTo>
                <a:lnTo>
                  <a:pt x="1802" y="1545"/>
                </a:lnTo>
                <a:cubicBezTo>
                  <a:pt x="1833" y="1491"/>
                  <a:pt x="1854" y="1434"/>
                  <a:pt x="1866" y="1374"/>
                </a:cubicBezTo>
                <a:lnTo>
                  <a:pt x="2114" y="1372"/>
                </a:lnTo>
                <a:cubicBezTo>
                  <a:pt x="2154" y="1430"/>
                  <a:pt x="2219" y="1466"/>
                  <a:pt x="2291" y="1466"/>
                </a:cubicBezTo>
                <a:cubicBezTo>
                  <a:pt x="2409" y="1466"/>
                  <a:pt x="2506" y="1369"/>
                  <a:pt x="2506" y="1250"/>
                </a:cubicBezTo>
                <a:cubicBezTo>
                  <a:pt x="2506" y="1192"/>
                  <a:pt x="2483" y="1138"/>
                  <a:pt x="2443" y="1097"/>
                </a:cubicBezTo>
                <a:cubicBezTo>
                  <a:pt x="2401" y="1056"/>
                  <a:pt x="2348" y="1034"/>
                  <a:pt x="2291" y="1034"/>
                </a:cubicBezTo>
                <a:lnTo>
                  <a:pt x="2290" y="1034"/>
                </a:lnTo>
                <a:cubicBezTo>
                  <a:pt x="2216" y="1034"/>
                  <a:pt x="2150" y="1071"/>
                  <a:pt x="2111" y="1131"/>
                </a:cubicBezTo>
                <a:lnTo>
                  <a:pt x="1874" y="1133"/>
                </a:lnTo>
                <a:cubicBezTo>
                  <a:pt x="1859" y="1049"/>
                  <a:pt x="1827" y="966"/>
                  <a:pt x="1780" y="894"/>
                </a:cubicBezTo>
                <a:lnTo>
                  <a:pt x="1964" y="712"/>
                </a:lnTo>
                <a:cubicBezTo>
                  <a:pt x="1979" y="715"/>
                  <a:pt x="1995" y="717"/>
                  <a:pt x="2010" y="717"/>
                </a:cubicBezTo>
                <a:cubicBezTo>
                  <a:pt x="2065" y="717"/>
                  <a:pt x="2119" y="694"/>
                  <a:pt x="2160" y="654"/>
                </a:cubicBezTo>
                <a:cubicBezTo>
                  <a:pt x="2201" y="614"/>
                  <a:pt x="2223" y="560"/>
                  <a:pt x="2223" y="502"/>
                </a:cubicBezTo>
                <a:cubicBezTo>
                  <a:pt x="2223" y="444"/>
                  <a:pt x="2201" y="390"/>
                  <a:pt x="2160" y="349"/>
                </a:cubicBezTo>
                <a:cubicBezTo>
                  <a:pt x="2120" y="308"/>
                  <a:pt x="2067" y="286"/>
                  <a:pt x="2009" y="286"/>
                </a:cubicBezTo>
                <a:lnTo>
                  <a:pt x="2008" y="286"/>
                </a:lnTo>
                <a:cubicBezTo>
                  <a:pt x="1951" y="286"/>
                  <a:pt x="1897" y="308"/>
                  <a:pt x="1856" y="349"/>
                </a:cubicBezTo>
                <a:cubicBezTo>
                  <a:pt x="1806" y="400"/>
                  <a:pt x="1783" y="470"/>
                  <a:pt x="1797" y="540"/>
                </a:cubicBezTo>
                <a:lnTo>
                  <a:pt x="1614" y="722"/>
                </a:lnTo>
                <a:cubicBezTo>
                  <a:pt x="1528" y="663"/>
                  <a:pt x="1430" y="624"/>
                  <a:pt x="1327" y="613"/>
                </a:cubicBezTo>
                <a:lnTo>
                  <a:pt x="1327" y="396"/>
                </a:lnTo>
                <a:cubicBezTo>
                  <a:pt x="1387" y="356"/>
                  <a:pt x="1424" y="290"/>
                  <a:pt x="1424" y="216"/>
                </a:cubicBezTo>
                <a:cubicBezTo>
                  <a:pt x="1424" y="96"/>
                  <a:pt x="1327" y="1"/>
                  <a:pt x="12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 name="Google Shape;630;p41"/>
          <p:cNvGrpSpPr/>
          <p:nvPr/>
        </p:nvGrpSpPr>
        <p:grpSpPr>
          <a:xfrm>
            <a:off x="787296" y="4489938"/>
            <a:ext cx="256087" cy="227113"/>
            <a:chOff x="10339921" y="2450113"/>
            <a:chExt cx="256087" cy="227113"/>
          </a:xfrm>
        </p:grpSpPr>
        <p:sp>
          <p:nvSpPr>
            <p:cNvPr id="631" name="Google Shape;631;p41"/>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1"/>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41"/>
          <p:cNvSpPr/>
          <p:nvPr/>
        </p:nvSpPr>
        <p:spPr>
          <a:xfrm>
            <a:off x="1938235" y="4770831"/>
            <a:ext cx="113655" cy="113200"/>
          </a:xfrm>
          <a:custGeom>
            <a:avLst/>
            <a:gdLst/>
            <a:ahLst/>
            <a:cxnLst/>
            <a:rect l="l" t="t" r="r" b="b"/>
            <a:pathLst>
              <a:path w="498" h="496" extrusionOk="0">
                <a:moveTo>
                  <a:pt x="248" y="52"/>
                </a:moveTo>
                <a:cubicBezTo>
                  <a:pt x="357" y="52"/>
                  <a:pt x="446" y="140"/>
                  <a:pt x="445" y="248"/>
                </a:cubicBezTo>
                <a:cubicBezTo>
                  <a:pt x="445" y="356"/>
                  <a:pt x="356" y="445"/>
                  <a:pt x="248" y="445"/>
                </a:cubicBezTo>
                <a:cubicBezTo>
                  <a:pt x="140" y="445"/>
                  <a:pt x="52" y="356"/>
                  <a:pt x="52" y="248"/>
                </a:cubicBezTo>
                <a:cubicBezTo>
                  <a:pt x="52" y="140"/>
                  <a:pt x="140" y="52"/>
                  <a:pt x="248" y="52"/>
                </a:cubicBezTo>
                <a:close/>
                <a:moveTo>
                  <a:pt x="248" y="0"/>
                </a:moveTo>
                <a:cubicBezTo>
                  <a:pt x="111" y="0"/>
                  <a:pt x="0" y="111"/>
                  <a:pt x="0" y="248"/>
                </a:cubicBezTo>
                <a:cubicBezTo>
                  <a:pt x="0" y="384"/>
                  <a:pt x="111" y="495"/>
                  <a:pt x="248" y="495"/>
                </a:cubicBezTo>
                <a:cubicBezTo>
                  <a:pt x="385" y="495"/>
                  <a:pt x="497" y="383"/>
                  <a:pt x="495" y="248"/>
                </a:cubicBezTo>
                <a:cubicBezTo>
                  <a:pt x="495" y="111"/>
                  <a:pt x="385"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1"/>
          <p:cNvSpPr/>
          <p:nvPr/>
        </p:nvSpPr>
        <p:spPr>
          <a:xfrm>
            <a:off x="8451257" y="723972"/>
            <a:ext cx="60707" cy="60251"/>
          </a:xfrm>
          <a:custGeom>
            <a:avLst/>
            <a:gdLst/>
            <a:ahLst/>
            <a:cxnLst/>
            <a:rect l="l" t="t" r="r" b="b"/>
            <a:pathLst>
              <a:path w="266" h="264" extrusionOk="0">
                <a:moveTo>
                  <a:pt x="133" y="52"/>
                </a:moveTo>
                <a:cubicBezTo>
                  <a:pt x="177" y="52"/>
                  <a:pt x="214" y="86"/>
                  <a:pt x="213" y="132"/>
                </a:cubicBezTo>
                <a:cubicBezTo>
                  <a:pt x="213" y="175"/>
                  <a:pt x="176" y="212"/>
                  <a:pt x="133" y="212"/>
                </a:cubicBezTo>
                <a:cubicBezTo>
                  <a:pt x="89" y="212"/>
                  <a:pt x="53" y="177"/>
                  <a:pt x="53" y="132"/>
                </a:cubicBezTo>
                <a:cubicBezTo>
                  <a:pt x="53" y="89"/>
                  <a:pt x="87" y="52"/>
                  <a:pt x="133" y="52"/>
                </a:cubicBezTo>
                <a:close/>
                <a:moveTo>
                  <a:pt x="133" y="0"/>
                </a:moveTo>
                <a:cubicBezTo>
                  <a:pt x="60" y="0"/>
                  <a:pt x="1" y="59"/>
                  <a:pt x="1" y="132"/>
                </a:cubicBezTo>
                <a:cubicBezTo>
                  <a:pt x="1" y="204"/>
                  <a:pt x="60" y="263"/>
                  <a:pt x="133" y="263"/>
                </a:cubicBezTo>
                <a:cubicBezTo>
                  <a:pt x="206" y="263"/>
                  <a:pt x="265" y="204"/>
                  <a:pt x="264" y="132"/>
                </a:cubicBezTo>
                <a:cubicBezTo>
                  <a:pt x="264" y="59"/>
                  <a:pt x="205" y="0"/>
                  <a:pt x="1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1"/>
          <p:cNvSpPr/>
          <p:nvPr/>
        </p:nvSpPr>
        <p:spPr>
          <a:xfrm>
            <a:off x="7663272" y="338677"/>
            <a:ext cx="205328" cy="201321"/>
          </a:xfrm>
          <a:custGeom>
            <a:avLst/>
            <a:gdLst/>
            <a:ahLst/>
            <a:cxnLst/>
            <a:rect l="l" t="t" r="r" b="b"/>
            <a:pathLst>
              <a:path w="1486" h="1457" extrusionOk="0">
                <a:moveTo>
                  <a:pt x="716" y="1"/>
                </a:moveTo>
                <a:cubicBezTo>
                  <a:pt x="658" y="1"/>
                  <a:pt x="611" y="48"/>
                  <a:pt x="611" y="106"/>
                </a:cubicBezTo>
                <a:cubicBezTo>
                  <a:pt x="611" y="147"/>
                  <a:pt x="634" y="183"/>
                  <a:pt x="669" y="200"/>
                </a:cubicBezTo>
                <a:lnTo>
                  <a:pt x="669" y="382"/>
                </a:lnTo>
                <a:cubicBezTo>
                  <a:pt x="600" y="396"/>
                  <a:pt x="538" y="431"/>
                  <a:pt x="490" y="478"/>
                </a:cubicBezTo>
                <a:lnTo>
                  <a:pt x="349" y="338"/>
                </a:lnTo>
                <a:cubicBezTo>
                  <a:pt x="360" y="301"/>
                  <a:pt x="351" y="261"/>
                  <a:pt x="323" y="232"/>
                </a:cubicBezTo>
                <a:cubicBezTo>
                  <a:pt x="303" y="211"/>
                  <a:pt x="276" y="201"/>
                  <a:pt x="249" y="201"/>
                </a:cubicBezTo>
                <a:cubicBezTo>
                  <a:pt x="222" y="201"/>
                  <a:pt x="195" y="211"/>
                  <a:pt x="175" y="232"/>
                </a:cubicBezTo>
                <a:cubicBezTo>
                  <a:pt x="134" y="273"/>
                  <a:pt x="134" y="340"/>
                  <a:pt x="175" y="380"/>
                </a:cubicBezTo>
                <a:cubicBezTo>
                  <a:pt x="195" y="400"/>
                  <a:pt x="222" y="410"/>
                  <a:pt x="249" y="410"/>
                </a:cubicBezTo>
                <a:cubicBezTo>
                  <a:pt x="261" y="410"/>
                  <a:pt x="273" y="408"/>
                  <a:pt x="284" y="404"/>
                </a:cubicBezTo>
                <a:lnTo>
                  <a:pt x="432" y="552"/>
                </a:lnTo>
                <a:cubicBezTo>
                  <a:pt x="405" y="595"/>
                  <a:pt x="389" y="643"/>
                  <a:pt x="382" y="696"/>
                </a:cubicBezTo>
                <a:lnTo>
                  <a:pt x="201" y="696"/>
                </a:lnTo>
                <a:cubicBezTo>
                  <a:pt x="184" y="661"/>
                  <a:pt x="148" y="636"/>
                  <a:pt x="106" y="636"/>
                </a:cubicBezTo>
                <a:cubicBezTo>
                  <a:pt x="48" y="636"/>
                  <a:pt x="1" y="682"/>
                  <a:pt x="1" y="741"/>
                </a:cubicBezTo>
                <a:cubicBezTo>
                  <a:pt x="1" y="799"/>
                  <a:pt x="47" y="847"/>
                  <a:pt x="106" y="847"/>
                </a:cubicBezTo>
                <a:cubicBezTo>
                  <a:pt x="147" y="847"/>
                  <a:pt x="182" y="822"/>
                  <a:pt x="200" y="790"/>
                </a:cubicBezTo>
                <a:lnTo>
                  <a:pt x="385" y="790"/>
                </a:lnTo>
                <a:cubicBezTo>
                  <a:pt x="393" y="840"/>
                  <a:pt x="411" y="886"/>
                  <a:pt x="437" y="927"/>
                </a:cubicBezTo>
                <a:lnTo>
                  <a:pt x="285" y="1077"/>
                </a:lnTo>
                <a:cubicBezTo>
                  <a:pt x="274" y="1073"/>
                  <a:pt x="262" y="1071"/>
                  <a:pt x="250" y="1071"/>
                </a:cubicBezTo>
                <a:cubicBezTo>
                  <a:pt x="223" y="1071"/>
                  <a:pt x="197" y="1081"/>
                  <a:pt x="176" y="1101"/>
                </a:cubicBezTo>
                <a:cubicBezTo>
                  <a:pt x="135" y="1142"/>
                  <a:pt x="135" y="1209"/>
                  <a:pt x="176" y="1249"/>
                </a:cubicBezTo>
                <a:cubicBezTo>
                  <a:pt x="196" y="1270"/>
                  <a:pt x="223" y="1280"/>
                  <a:pt x="250" y="1280"/>
                </a:cubicBezTo>
                <a:cubicBezTo>
                  <a:pt x="277" y="1280"/>
                  <a:pt x="304" y="1270"/>
                  <a:pt x="324" y="1249"/>
                </a:cubicBezTo>
                <a:cubicBezTo>
                  <a:pt x="354" y="1221"/>
                  <a:pt x="361" y="1180"/>
                  <a:pt x="350" y="1143"/>
                </a:cubicBezTo>
                <a:lnTo>
                  <a:pt x="496" y="998"/>
                </a:lnTo>
                <a:cubicBezTo>
                  <a:pt x="550" y="1048"/>
                  <a:pt x="618" y="1081"/>
                  <a:pt x="695" y="1090"/>
                </a:cubicBezTo>
                <a:lnTo>
                  <a:pt x="695" y="1256"/>
                </a:lnTo>
                <a:cubicBezTo>
                  <a:pt x="659" y="1273"/>
                  <a:pt x="635" y="1309"/>
                  <a:pt x="635" y="1351"/>
                </a:cubicBezTo>
                <a:cubicBezTo>
                  <a:pt x="635" y="1409"/>
                  <a:pt x="682" y="1457"/>
                  <a:pt x="740" y="1457"/>
                </a:cubicBezTo>
                <a:cubicBezTo>
                  <a:pt x="798" y="1457"/>
                  <a:pt x="846" y="1409"/>
                  <a:pt x="846" y="1351"/>
                </a:cubicBezTo>
                <a:cubicBezTo>
                  <a:pt x="846" y="1310"/>
                  <a:pt x="823" y="1274"/>
                  <a:pt x="788" y="1258"/>
                </a:cubicBezTo>
                <a:lnTo>
                  <a:pt x="788" y="1090"/>
                </a:lnTo>
                <a:cubicBezTo>
                  <a:pt x="864" y="1079"/>
                  <a:pt x="932" y="1047"/>
                  <a:pt x="985" y="998"/>
                </a:cubicBezTo>
                <a:lnTo>
                  <a:pt x="1107" y="1121"/>
                </a:lnTo>
                <a:cubicBezTo>
                  <a:pt x="1095" y="1157"/>
                  <a:pt x="1104" y="1199"/>
                  <a:pt x="1132" y="1227"/>
                </a:cubicBezTo>
                <a:cubicBezTo>
                  <a:pt x="1152" y="1247"/>
                  <a:pt x="1179" y="1258"/>
                  <a:pt x="1206" y="1258"/>
                </a:cubicBezTo>
                <a:cubicBezTo>
                  <a:pt x="1233" y="1258"/>
                  <a:pt x="1260" y="1247"/>
                  <a:pt x="1281" y="1227"/>
                </a:cubicBezTo>
                <a:cubicBezTo>
                  <a:pt x="1322" y="1186"/>
                  <a:pt x="1322" y="1120"/>
                  <a:pt x="1281" y="1078"/>
                </a:cubicBezTo>
                <a:cubicBezTo>
                  <a:pt x="1260" y="1058"/>
                  <a:pt x="1234" y="1048"/>
                  <a:pt x="1207" y="1048"/>
                </a:cubicBezTo>
                <a:cubicBezTo>
                  <a:pt x="1195" y="1048"/>
                  <a:pt x="1183" y="1050"/>
                  <a:pt x="1171" y="1054"/>
                </a:cubicBezTo>
                <a:lnTo>
                  <a:pt x="1044" y="927"/>
                </a:lnTo>
                <a:cubicBezTo>
                  <a:pt x="1070" y="886"/>
                  <a:pt x="1087" y="840"/>
                  <a:pt x="1095" y="791"/>
                </a:cubicBezTo>
                <a:lnTo>
                  <a:pt x="1285" y="791"/>
                </a:lnTo>
                <a:cubicBezTo>
                  <a:pt x="1302" y="826"/>
                  <a:pt x="1338" y="848"/>
                  <a:pt x="1378" y="848"/>
                </a:cubicBezTo>
                <a:cubicBezTo>
                  <a:pt x="1436" y="848"/>
                  <a:pt x="1483" y="800"/>
                  <a:pt x="1483" y="742"/>
                </a:cubicBezTo>
                <a:cubicBezTo>
                  <a:pt x="1485" y="683"/>
                  <a:pt x="1438" y="636"/>
                  <a:pt x="1380" y="636"/>
                </a:cubicBezTo>
                <a:cubicBezTo>
                  <a:pt x="1338" y="636"/>
                  <a:pt x="1302" y="661"/>
                  <a:pt x="1285" y="696"/>
                </a:cubicBezTo>
                <a:lnTo>
                  <a:pt x="1101" y="696"/>
                </a:lnTo>
                <a:cubicBezTo>
                  <a:pt x="1094" y="631"/>
                  <a:pt x="1069" y="570"/>
                  <a:pt x="1032" y="520"/>
                </a:cubicBezTo>
                <a:lnTo>
                  <a:pt x="1171" y="380"/>
                </a:lnTo>
                <a:cubicBezTo>
                  <a:pt x="1183" y="384"/>
                  <a:pt x="1195" y="387"/>
                  <a:pt x="1207" y="387"/>
                </a:cubicBezTo>
                <a:cubicBezTo>
                  <a:pt x="1233" y="387"/>
                  <a:pt x="1260" y="376"/>
                  <a:pt x="1281" y="357"/>
                </a:cubicBezTo>
                <a:cubicBezTo>
                  <a:pt x="1322" y="316"/>
                  <a:pt x="1322" y="248"/>
                  <a:pt x="1281" y="208"/>
                </a:cubicBezTo>
                <a:cubicBezTo>
                  <a:pt x="1260" y="188"/>
                  <a:pt x="1233" y="178"/>
                  <a:pt x="1206" y="178"/>
                </a:cubicBezTo>
                <a:cubicBezTo>
                  <a:pt x="1179" y="178"/>
                  <a:pt x="1152" y="188"/>
                  <a:pt x="1132" y="208"/>
                </a:cubicBezTo>
                <a:cubicBezTo>
                  <a:pt x="1103" y="237"/>
                  <a:pt x="1095" y="278"/>
                  <a:pt x="1107" y="315"/>
                </a:cubicBezTo>
                <a:lnTo>
                  <a:pt x="968" y="453"/>
                </a:lnTo>
                <a:cubicBezTo>
                  <a:pt x="911" y="406"/>
                  <a:pt x="839" y="379"/>
                  <a:pt x="761" y="375"/>
                </a:cubicBezTo>
                <a:lnTo>
                  <a:pt x="761" y="201"/>
                </a:lnTo>
                <a:cubicBezTo>
                  <a:pt x="797" y="184"/>
                  <a:pt x="822" y="148"/>
                  <a:pt x="822" y="106"/>
                </a:cubicBezTo>
                <a:cubicBezTo>
                  <a:pt x="822" y="48"/>
                  <a:pt x="77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egnaposto data 1">
            <a:extLst>
              <a:ext uri="{FF2B5EF4-FFF2-40B4-BE49-F238E27FC236}">
                <a16:creationId xmlns:a16="http://schemas.microsoft.com/office/drawing/2014/main" id="{74242E76-44D6-313A-F58A-5DA2BEC14F59}"/>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4548DDCE-A201-57E7-703E-0486AE5E0CB7}"/>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375C5126-EF7E-ED34-CDDB-31EC4E4B0FE0}"/>
              </a:ext>
            </a:extLst>
          </p:cNvPr>
          <p:cNvSpPr>
            <a:spLocks noGrp="1"/>
          </p:cNvSpPr>
          <p:nvPr>
            <p:ph type="sldNum" sz="quarter" idx="12"/>
          </p:nvPr>
        </p:nvSpPr>
        <p:spPr/>
        <p:txBody>
          <a:bodyPr/>
          <a:lstStyle/>
          <a:p>
            <a:fld id="{648C1812-8ECC-4A8D-9A1D-6B198784C036}" type="slidenum">
              <a:rPr lang="en-US" smtClean="0"/>
              <a:t>‹N›</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1730D5-EEE2-FF70-B2C1-8292322C3EA9}"/>
              </a:ext>
            </a:extLst>
          </p:cNvPr>
          <p:cNvSpPr>
            <a:spLocks noGrp="1"/>
          </p:cNvSpPr>
          <p:nvPr>
            <p:ph type="ctrTitle"/>
          </p:nvPr>
        </p:nvSpPr>
        <p:spPr>
          <a:xfrm>
            <a:off x="1143000" y="841375"/>
            <a:ext cx="6858000" cy="1790700"/>
          </a:xfrm>
        </p:spPr>
        <p:txBody>
          <a:bodyPr anchor="b"/>
          <a:lstStyle>
            <a:lvl1pPr algn="ctr">
              <a:defRPr sz="6000"/>
            </a:lvl1pPr>
          </a:lstStyle>
          <a:p>
            <a:r>
              <a:rPr lang="it-IT"/>
              <a:t>Fare clic per modificare lo stile del titolo dello schema</a:t>
            </a:r>
            <a:endParaRPr lang="en-US"/>
          </a:p>
        </p:txBody>
      </p:sp>
      <p:sp>
        <p:nvSpPr>
          <p:cNvPr id="3" name="Sottotitolo 2">
            <a:extLst>
              <a:ext uri="{FF2B5EF4-FFF2-40B4-BE49-F238E27FC236}">
                <a16:creationId xmlns:a16="http://schemas.microsoft.com/office/drawing/2014/main" id="{A80783C4-8B86-2048-03A0-E2469DC44699}"/>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8ABDBFD0-3C25-7D4F-A489-A4AFDFEDAF77}"/>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D830FEEB-EF16-12A2-7337-6AF8B997C269}"/>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DE1CAEE2-6B4A-09E6-99E1-027DBD22ECFE}"/>
              </a:ext>
            </a:extLst>
          </p:cNvPr>
          <p:cNvSpPr>
            <a:spLocks noGrp="1"/>
          </p:cNvSpPr>
          <p:nvPr>
            <p:ph type="sldNum" sz="quarter" idx="12"/>
          </p:nvPr>
        </p:nvSpPr>
        <p:spPr/>
        <p:txBody>
          <a:bodyPr/>
          <a:lstStyle/>
          <a:p>
            <a:fld id="{FD0ECA51-535C-4302-91E9-CD05D74D1156}" type="slidenum">
              <a:rPr lang="en-US" smtClean="0"/>
              <a:t>‹N›</a:t>
            </a:fld>
            <a:endParaRPr lang="en-US"/>
          </a:p>
        </p:txBody>
      </p:sp>
    </p:spTree>
    <p:extLst>
      <p:ext uri="{BB962C8B-B14F-4D97-AF65-F5344CB8AC3E}">
        <p14:creationId xmlns:p14="http://schemas.microsoft.com/office/powerpoint/2010/main" val="1652620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726131-A863-60FD-C404-A3FC5A61B0F6}"/>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BA7DE54-9C50-A6F4-2EA4-BE552A259C8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4F400DFC-D650-F9F3-D14C-5F88E19A82BA}"/>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DB31754E-4759-D324-1363-5AF291D0DE7D}"/>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825A36-D5CC-F11D-75A7-A906C4DB7564}"/>
              </a:ext>
            </a:extLst>
          </p:cNvPr>
          <p:cNvSpPr>
            <a:spLocks noGrp="1"/>
          </p:cNvSpPr>
          <p:nvPr>
            <p:ph type="sldNum" sz="quarter" idx="12"/>
          </p:nvPr>
        </p:nvSpPr>
        <p:spPr/>
        <p:txBody>
          <a:bodyPr/>
          <a:lstStyle/>
          <a:p>
            <a:fld id="{FD0ECA51-535C-4302-91E9-CD05D74D1156}" type="slidenum">
              <a:rPr lang="en-US" smtClean="0"/>
              <a:t>‹N›</a:t>
            </a:fld>
            <a:endParaRPr lang="en-US"/>
          </a:p>
        </p:txBody>
      </p:sp>
    </p:spTree>
    <p:extLst>
      <p:ext uri="{BB962C8B-B14F-4D97-AF65-F5344CB8AC3E}">
        <p14:creationId xmlns:p14="http://schemas.microsoft.com/office/powerpoint/2010/main" val="41856954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F9630C-A9F7-29D7-A31F-04EDFC6CE6DA}"/>
              </a:ext>
            </a:extLst>
          </p:cNvPr>
          <p:cNvSpPr>
            <a:spLocks noGrp="1"/>
          </p:cNvSpPr>
          <p:nvPr>
            <p:ph type="title"/>
          </p:nvPr>
        </p:nvSpPr>
        <p:spPr>
          <a:xfrm>
            <a:off x="623888" y="1282700"/>
            <a:ext cx="7886700" cy="2139950"/>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22469EF9-A1A1-A46C-A9C2-C6CC99D5658A}"/>
              </a:ext>
            </a:extLst>
          </p:cNvPr>
          <p:cNvSpPr>
            <a:spLocks noGrp="1"/>
          </p:cNvSpPr>
          <p:nvPr>
            <p:ph type="body" idx="1"/>
          </p:nvPr>
        </p:nvSpPr>
        <p:spPr>
          <a:xfrm>
            <a:off x="623888" y="3441700"/>
            <a:ext cx="7886700" cy="112553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0B5AF49-F6A1-7D86-9DBF-21777ABE9051}"/>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05C406C4-FBEF-3DAA-3249-F5A1281F1D35}"/>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71C45CF0-CE1A-1609-73AD-8EA29D60CE0E}"/>
              </a:ext>
            </a:extLst>
          </p:cNvPr>
          <p:cNvSpPr>
            <a:spLocks noGrp="1"/>
          </p:cNvSpPr>
          <p:nvPr>
            <p:ph type="sldNum" sz="quarter" idx="12"/>
          </p:nvPr>
        </p:nvSpPr>
        <p:spPr/>
        <p:txBody>
          <a:bodyPr/>
          <a:lstStyle/>
          <a:p>
            <a:fld id="{FD0ECA51-535C-4302-91E9-CD05D74D1156}" type="slidenum">
              <a:rPr lang="en-US" smtClean="0"/>
              <a:t>‹N›</a:t>
            </a:fld>
            <a:endParaRPr lang="en-US"/>
          </a:p>
        </p:txBody>
      </p:sp>
    </p:spTree>
    <p:extLst>
      <p:ext uri="{BB962C8B-B14F-4D97-AF65-F5344CB8AC3E}">
        <p14:creationId xmlns:p14="http://schemas.microsoft.com/office/powerpoint/2010/main" val="898286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88E6A0-FD28-A62D-06F9-325BA783C0E9}"/>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353B3A4-1665-4548-A91F-56BC72ECA3D1}"/>
              </a:ext>
            </a:extLst>
          </p:cNvPr>
          <p:cNvSpPr>
            <a:spLocks noGrp="1"/>
          </p:cNvSpPr>
          <p:nvPr>
            <p:ph sz="half" idx="1"/>
          </p:nvPr>
        </p:nvSpPr>
        <p:spPr>
          <a:xfrm>
            <a:off x="628650" y="1370013"/>
            <a:ext cx="3867150" cy="326231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19F89149-4866-CD72-230C-49004A20C5CC}"/>
              </a:ext>
            </a:extLst>
          </p:cNvPr>
          <p:cNvSpPr>
            <a:spLocks noGrp="1"/>
          </p:cNvSpPr>
          <p:nvPr>
            <p:ph sz="half" idx="2"/>
          </p:nvPr>
        </p:nvSpPr>
        <p:spPr>
          <a:xfrm>
            <a:off x="4648200" y="1370013"/>
            <a:ext cx="3867150" cy="326231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D123EDCD-929C-2A0B-9F3F-FBA86236B140}"/>
              </a:ext>
            </a:extLst>
          </p:cNvPr>
          <p:cNvSpPr>
            <a:spLocks noGrp="1"/>
          </p:cNvSpPr>
          <p:nvPr>
            <p:ph type="dt" sz="half" idx="10"/>
          </p:nvPr>
        </p:nvSpPr>
        <p:spPr/>
        <p:txBody>
          <a:bodyPr/>
          <a:lstStyle/>
          <a:p>
            <a:endParaRPr lang="en-US"/>
          </a:p>
        </p:txBody>
      </p:sp>
      <p:sp>
        <p:nvSpPr>
          <p:cNvPr id="6" name="Segnaposto piè di pagina 5">
            <a:extLst>
              <a:ext uri="{FF2B5EF4-FFF2-40B4-BE49-F238E27FC236}">
                <a16:creationId xmlns:a16="http://schemas.microsoft.com/office/drawing/2014/main" id="{8046BE4A-0500-7EE3-28C3-C64E52539259}"/>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CEFFDC2A-A3A6-E8AE-B297-A28C3E7E9530}"/>
              </a:ext>
            </a:extLst>
          </p:cNvPr>
          <p:cNvSpPr>
            <a:spLocks noGrp="1"/>
          </p:cNvSpPr>
          <p:nvPr>
            <p:ph type="sldNum" sz="quarter" idx="12"/>
          </p:nvPr>
        </p:nvSpPr>
        <p:spPr/>
        <p:txBody>
          <a:bodyPr/>
          <a:lstStyle/>
          <a:p>
            <a:fld id="{FD0ECA51-535C-4302-91E9-CD05D74D1156}" type="slidenum">
              <a:rPr lang="en-US" smtClean="0"/>
              <a:t>‹N›</a:t>
            </a:fld>
            <a:endParaRPr lang="en-US"/>
          </a:p>
        </p:txBody>
      </p:sp>
    </p:spTree>
    <p:extLst>
      <p:ext uri="{BB962C8B-B14F-4D97-AF65-F5344CB8AC3E}">
        <p14:creationId xmlns:p14="http://schemas.microsoft.com/office/powerpoint/2010/main" val="35907548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32508E-04E1-CB94-7750-E3F898F90BBE}"/>
              </a:ext>
            </a:extLst>
          </p:cNvPr>
          <p:cNvSpPr>
            <a:spLocks noGrp="1"/>
          </p:cNvSpPr>
          <p:nvPr>
            <p:ph type="title"/>
          </p:nvPr>
        </p:nvSpPr>
        <p:spPr>
          <a:xfrm>
            <a:off x="630238" y="274638"/>
            <a:ext cx="7886700" cy="993775"/>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A2FC273F-990F-3CBA-DFCD-BEB36AD8650A}"/>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EAC5B19-9722-8E22-2937-17E20EC6592D}"/>
              </a:ext>
            </a:extLst>
          </p:cNvPr>
          <p:cNvSpPr>
            <a:spLocks noGrp="1"/>
          </p:cNvSpPr>
          <p:nvPr>
            <p:ph sz="half" idx="2"/>
          </p:nvPr>
        </p:nvSpPr>
        <p:spPr>
          <a:xfrm>
            <a:off x="630238" y="1879600"/>
            <a:ext cx="3868737" cy="27622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338EEBC8-0FC1-5718-52AF-5820345C2F80}"/>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BE290E0-5616-2B7D-6C0F-38CFD52CC7D8}"/>
              </a:ext>
            </a:extLst>
          </p:cNvPr>
          <p:cNvSpPr>
            <a:spLocks noGrp="1"/>
          </p:cNvSpPr>
          <p:nvPr>
            <p:ph sz="quarter" idx="4"/>
          </p:nvPr>
        </p:nvSpPr>
        <p:spPr>
          <a:xfrm>
            <a:off x="4629150" y="1879600"/>
            <a:ext cx="3887788" cy="27622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43FF33F0-2B7A-3A7C-C592-7231183A6877}"/>
              </a:ext>
            </a:extLst>
          </p:cNvPr>
          <p:cNvSpPr>
            <a:spLocks noGrp="1"/>
          </p:cNvSpPr>
          <p:nvPr>
            <p:ph type="dt" sz="half" idx="10"/>
          </p:nvPr>
        </p:nvSpPr>
        <p:spPr/>
        <p:txBody>
          <a:bodyPr/>
          <a:lstStyle/>
          <a:p>
            <a:endParaRPr lang="en-US"/>
          </a:p>
        </p:txBody>
      </p:sp>
      <p:sp>
        <p:nvSpPr>
          <p:cNvPr id="8" name="Segnaposto piè di pagina 7">
            <a:extLst>
              <a:ext uri="{FF2B5EF4-FFF2-40B4-BE49-F238E27FC236}">
                <a16:creationId xmlns:a16="http://schemas.microsoft.com/office/drawing/2014/main" id="{F4C0D88A-7BD3-4DCB-FDAE-AE22B92FF9AE}"/>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CCE7C205-591E-5FE9-A3B1-FBD674426957}"/>
              </a:ext>
            </a:extLst>
          </p:cNvPr>
          <p:cNvSpPr>
            <a:spLocks noGrp="1"/>
          </p:cNvSpPr>
          <p:nvPr>
            <p:ph type="sldNum" sz="quarter" idx="12"/>
          </p:nvPr>
        </p:nvSpPr>
        <p:spPr/>
        <p:txBody>
          <a:bodyPr/>
          <a:lstStyle/>
          <a:p>
            <a:fld id="{FD0ECA51-535C-4302-91E9-CD05D74D1156}" type="slidenum">
              <a:rPr lang="en-US" smtClean="0"/>
              <a:t>‹N›</a:t>
            </a:fld>
            <a:endParaRPr lang="en-US"/>
          </a:p>
        </p:txBody>
      </p:sp>
    </p:spTree>
    <p:extLst>
      <p:ext uri="{BB962C8B-B14F-4D97-AF65-F5344CB8AC3E}">
        <p14:creationId xmlns:p14="http://schemas.microsoft.com/office/powerpoint/2010/main" val="4065561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BC635D-0ABA-CB07-F772-BCE05E6703AF}"/>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116D62F7-CDEC-4A67-CC82-4DC31F84F372}"/>
              </a:ext>
            </a:extLst>
          </p:cNvPr>
          <p:cNvSpPr>
            <a:spLocks noGrp="1"/>
          </p:cNvSpPr>
          <p:nvPr>
            <p:ph type="dt" sz="half" idx="10"/>
          </p:nvPr>
        </p:nvSpPr>
        <p:spPr/>
        <p:txBody>
          <a:bodyPr/>
          <a:lstStyle/>
          <a:p>
            <a:endParaRPr lang="en-US"/>
          </a:p>
        </p:txBody>
      </p:sp>
      <p:sp>
        <p:nvSpPr>
          <p:cNvPr id="4" name="Segnaposto piè di pagina 3">
            <a:extLst>
              <a:ext uri="{FF2B5EF4-FFF2-40B4-BE49-F238E27FC236}">
                <a16:creationId xmlns:a16="http://schemas.microsoft.com/office/drawing/2014/main" id="{C571AF16-3DC4-DEF8-D221-3C61F731B137}"/>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A44318FA-5161-EED6-7AEF-B8052C24E557}"/>
              </a:ext>
            </a:extLst>
          </p:cNvPr>
          <p:cNvSpPr>
            <a:spLocks noGrp="1"/>
          </p:cNvSpPr>
          <p:nvPr>
            <p:ph type="sldNum" sz="quarter" idx="12"/>
          </p:nvPr>
        </p:nvSpPr>
        <p:spPr/>
        <p:txBody>
          <a:bodyPr/>
          <a:lstStyle/>
          <a:p>
            <a:fld id="{FD0ECA51-535C-4302-91E9-CD05D74D1156}" type="slidenum">
              <a:rPr lang="en-US" smtClean="0"/>
              <a:t>‹N›</a:t>
            </a:fld>
            <a:endParaRPr lang="en-US"/>
          </a:p>
        </p:txBody>
      </p:sp>
    </p:spTree>
    <p:extLst>
      <p:ext uri="{BB962C8B-B14F-4D97-AF65-F5344CB8AC3E}">
        <p14:creationId xmlns:p14="http://schemas.microsoft.com/office/powerpoint/2010/main" val="4170369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spTree>
      <p:nvGrpSpPr>
        <p:cNvPr id="1" name="Shape 33"/>
        <p:cNvGrpSpPr/>
        <p:nvPr/>
      </p:nvGrpSpPr>
      <p:grpSpPr>
        <a:xfrm>
          <a:off x="0" y="0"/>
          <a:ext cx="0" cy="0"/>
          <a:chOff x="0" y="0"/>
          <a:chExt cx="0" cy="0"/>
        </a:xfrm>
      </p:grpSpPr>
      <p:sp>
        <p:nvSpPr>
          <p:cNvPr id="36" name="Google Shape;36;p3"/>
          <p:cNvSpPr txBox="1">
            <a:spLocks noGrp="1"/>
          </p:cNvSpPr>
          <p:nvPr>
            <p:ph type="subTitle" idx="1"/>
          </p:nvPr>
        </p:nvSpPr>
        <p:spPr>
          <a:xfrm rot="531">
            <a:off x="720150" y="3727800"/>
            <a:ext cx="3886200" cy="418200"/>
          </a:xfrm>
          <a:prstGeom prst="rect">
            <a:avLst/>
          </a:prstGeom>
          <a:solidFill>
            <a:schemeClr val="lt2"/>
          </a:solidFill>
          <a:ln>
            <a:noFill/>
          </a:ln>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3"/>
          <p:cNvSpPr/>
          <p:nvPr/>
        </p:nvSpPr>
        <p:spPr>
          <a:xfrm>
            <a:off x="7634179" y="359711"/>
            <a:ext cx="180290" cy="180294"/>
          </a:xfrm>
          <a:custGeom>
            <a:avLst/>
            <a:gdLst/>
            <a:ahLst/>
            <a:cxnLst/>
            <a:rect l="l" t="t" r="r" b="b"/>
            <a:pathLst>
              <a:path w="596" h="596" extrusionOk="0">
                <a:moveTo>
                  <a:pt x="299" y="50"/>
                </a:moveTo>
                <a:cubicBezTo>
                  <a:pt x="436" y="50"/>
                  <a:pt x="545" y="161"/>
                  <a:pt x="545" y="297"/>
                </a:cubicBezTo>
                <a:cubicBezTo>
                  <a:pt x="545" y="433"/>
                  <a:pt x="435" y="543"/>
                  <a:pt x="299" y="543"/>
                </a:cubicBezTo>
                <a:cubicBezTo>
                  <a:pt x="163" y="543"/>
                  <a:pt x="52" y="433"/>
                  <a:pt x="52" y="297"/>
                </a:cubicBezTo>
                <a:cubicBezTo>
                  <a:pt x="52" y="161"/>
                  <a:pt x="163" y="50"/>
                  <a:pt x="299" y="50"/>
                </a:cubicBezTo>
                <a:close/>
                <a:moveTo>
                  <a:pt x="299" y="1"/>
                </a:moveTo>
                <a:cubicBezTo>
                  <a:pt x="136" y="1"/>
                  <a:pt x="1" y="135"/>
                  <a:pt x="1" y="298"/>
                </a:cubicBezTo>
                <a:cubicBezTo>
                  <a:pt x="1" y="461"/>
                  <a:pt x="135" y="596"/>
                  <a:pt x="299" y="596"/>
                </a:cubicBezTo>
                <a:cubicBezTo>
                  <a:pt x="463" y="596"/>
                  <a:pt x="596" y="461"/>
                  <a:pt x="596" y="298"/>
                </a:cubicBezTo>
                <a:cubicBezTo>
                  <a:pt x="596" y="135"/>
                  <a:pt x="463"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olo 1">
            <a:extLst>
              <a:ext uri="{FF2B5EF4-FFF2-40B4-BE49-F238E27FC236}">
                <a16:creationId xmlns:a16="http://schemas.microsoft.com/office/drawing/2014/main" id="{4DA68D54-6455-A90A-FF1C-CAACF59CF5A2}"/>
              </a:ext>
            </a:extLst>
          </p:cNvPr>
          <p:cNvSpPr>
            <a:spLocks noGrp="1"/>
          </p:cNvSpPr>
          <p:nvPr>
            <p:ph type="title"/>
          </p:nvPr>
        </p:nvSpPr>
        <p:spPr/>
        <p:txBody>
          <a:bodyPr/>
          <a:lstStyle/>
          <a:p>
            <a:r>
              <a:rPr lang="it-IT"/>
              <a:t>Fare clic per modificare lo stile del titolo dello schema</a:t>
            </a:r>
            <a:endParaRPr lang="en-US"/>
          </a:p>
        </p:txBody>
      </p:sp>
      <p:sp>
        <p:nvSpPr>
          <p:cNvPr id="6" name="Segnaposto testo 5">
            <a:extLst>
              <a:ext uri="{FF2B5EF4-FFF2-40B4-BE49-F238E27FC236}">
                <a16:creationId xmlns:a16="http://schemas.microsoft.com/office/drawing/2014/main" id="{895C9A77-AD22-A6B4-F9E0-EABA2011AC5A}"/>
              </a:ext>
            </a:extLst>
          </p:cNvPr>
          <p:cNvSpPr>
            <a:spLocks noGrp="1"/>
          </p:cNvSpPr>
          <p:nvPr>
            <p:ph type="body" sz="quarter" idx="10" hasCustomPrompt="1"/>
          </p:nvPr>
        </p:nvSpPr>
        <p:spPr>
          <a:xfrm>
            <a:off x="8286750" y="4781550"/>
            <a:ext cx="857250" cy="247650"/>
          </a:xfrm>
        </p:spPr>
        <p:txBody>
          <a:bodyPr/>
          <a:lstStyle>
            <a:lvl1pPr marL="139700" indent="0">
              <a:buNone/>
              <a:defRPr sz="1100"/>
            </a:lvl1pPr>
          </a:lstStyle>
          <a:p>
            <a:pPr lvl="0"/>
            <a:r>
              <a:rPr lang="en-US" dirty="0"/>
              <a:t>&lt;#&gt;</a:t>
            </a:r>
          </a:p>
        </p:txBody>
      </p:sp>
      <p:sp>
        <p:nvSpPr>
          <p:cNvPr id="7" name="Segnaposto data 6">
            <a:extLst>
              <a:ext uri="{FF2B5EF4-FFF2-40B4-BE49-F238E27FC236}">
                <a16:creationId xmlns:a16="http://schemas.microsoft.com/office/drawing/2014/main" id="{8A419966-5208-3205-0032-0A0F3D6EB98A}"/>
              </a:ext>
            </a:extLst>
          </p:cNvPr>
          <p:cNvSpPr>
            <a:spLocks noGrp="1"/>
          </p:cNvSpPr>
          <p:nvPr>
            <p:ph type="dt" sz="half" idx="11"/>
          </p:nvPr>
        </p:nvSpPr>
        <p:spPr/>
        <p:txBody>
          <a:bodyPr/>
          <a:lstStyle/>
          <a:p>
            <a:endParaRPr lang="en-US"/>
          </a:p>
        </p:txBody>
      </p:sp>
      <p:sp>
        <p:nvSpPr>
          <p:cNvPr id="8" name="Segnaposto piè di pagina 7">
            <a:extLst>
              <a:ext uri="{FF2B5EF4-FFF2-40B4-BE49-F238E27FC236}">
                <a16:creationId xmlns:a16="http://schemas.microsoft.com/office/drawing/2014/main" id="{734C07FA-D058-0111-717A-A3FD8765F74B}"/>
              </a:ext>
            </a:extLst>
          </p:cNvPr>
          <p:cNvSpPr>
            <a:spLocks noGrp="1"/>
          </p:cNvSpPr>
          <p:nvPr>
            <p:ph type="ftr" sz="quarter" idx="12"/>
          </p:nvPr>
        </p:nvSpPr>
        <p:spPr/>
        <p:txBody>
          <a:bodyPr/>
          <a:lstStyle/>
          <a:p>
            <a:endParaRPr lang="en-US"/>
          </a:p>
        </p:txBody>
      </p:sp>
      <p:sp>
        <p:nvSpPr>
          <p:cNvPr id="9" name="Segnaposto numero diapositiva 8">
            <a:extLst>
              <a:ext uri="{FF2B5EF4-FFF2-40B4-BE49-F238E27FC236}">
                <a16:creationId xmlns:a16="http://schemas.microsoft.com/office/drawing/2014/main" id="{6B2D1DA7-3F8C-D940-337E-666C6204F4E5}"/>
              </a:ext>
            </a:extLst>
          </p:cNvPr>
          <p:cNvSpPr>
            <a:spLocks noGrp="1"/>
          </p:cNvSpPr>
          <p:nvPr>
            <p:ph type="sldNum" sz="quarter" idx="13"/>
          </p:nvPr>
        </p:nvSpPr>
        <p:spPr/>
        <p:txBody>
          <a:bodyPr/>
          <a:lstStyle/>
          <a:p>
            <a:fld id="{648C1812-8ECC-4A8D-9A1D-6B198784C036}" type="slidenum">
              <a:rPr lang="en-US" smtClean="0"/>
              <a:t>‹N›</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88C5EC5-BB80-C779-E9D3-F0934801C9E6}"/>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74237EC9-A622-0FC3-4134-1230FBF4F030}"/>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2D49C028-7457-431A-2B6D-3E7162236FF3}"/>
              </a:ext>
            </a:extLst>
          </p:cNvPr>
          <p:cNvSpPr>
            <a:spLocks noGrp="1"/>
          </p:cNvSpPr>
          <p:nvPr>
            <p:ph type="sldNum" sz="quarter" idx="12"/>
          </p:nvPr>
        </p:nvSpPr>
        <p:spPr/>
        <p:txBody>
          <a:bodyPr/>
          <a:lstStyle/>
          <a:p>
            <a:fld id="{FD0ECA51-535C-4302-91E9-CD05D74D1156}" type="slidenum">
              <a:rPr lang="en-US" smtClean="0"/>
              <a:t>‹N›</a:t>
            </a:fld>
            <a:endParaRPr lang="en-US"/>
          </a:p>
        </p:txBody>
      </p:sp>
    </p:spTree>
    <p:extLst>
      <p:ext uri="{BB962C8B-B14F-4D97-AF65-F5344CB8AC3E}">
        <p14:creationId xmlns:p14="http://schemas.microsoft.com/office/powerpoint/2010/main" val="2237676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4A6FAF-CD57-A0B6-AFDE-9F6A8EF7FF23}"/>
              </a:ext>
            </a:extLst>
          </p:cNvPr>
          <p:cNvSpPr>
            <a:spLocks noGrp="1"/>
          </p:cNvSpPr>
          <p:nvPr>
            <p:ph type="title"/>
          </p:nvPr>
        </p:nvSpPr>
        <p:spPr>
          <a:xfrm>
            <a:off x="630238" y="342900"/>
            <a:ext cx="2949575" cy="120015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4235A165-6379-AF2B-F63E-A7A10AD9111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6674098A-641A-DE69-EC25-D969F2F8067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DD1BEAE-F8E5-90BC-DB53-1B96AA35571E}"/>
              </a:ext>
            </a:extLst>
          </p:cNvPr>
          <p:cNvSpPr>
            <a:spLocks noGrp="1"/>
          </p:cNvSpPr>
          <p:nvPr>
            <p:ph type="dt" sz="half" idx="10"/>
          </p:nvPr>
        </p:nvSpPr>
        <p:spPr/>
        <p:txBody>
          <a:bodyPr/>
          <a:lstStyle/>
          <a:p>
            <a:endParaRPr lang="en-US"/>
          </a:p>
        </p:txBody>
      </p:sp>
      <p:sp>
        <p:nvSpPr>
          <p:cNvPr id="6" name="Segnaposto piè di pagina 5">
            <a:extLst>
              <a:ext uri="{FF2B5EF4-FFF2-40B4-BE49-F238E27FC236}">
                <a16:creationId xmlns:a16="http://schemas.microsoft.com/office/drawing/2014/main" id="{9565D5D2-BCDF-60D4-8008-D8EE77EA41E9}"/>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4C7D8DF8-BF63-AC68-9F42-26938E119826}"/>
              </a:ext>
            </a:extLst>
          </p:cNvPr>
          <p:cNvSpPr>
            <a:spLocks noGrp="1"/>
          </p:cNvSpPr>
          <p:nvPr>
            <p:ph type="sldNum" sz="quarter" idx="12"/>
          </p:nvPr>
        </p:nvSpPr>
        <p:spPr/>
        <p:txBody>
          <a:bodyPr/>
          <a:lstStyle/>
          <a:p>
            <a:fld id="{FD0ECA51-535C-4302-91E9-CD05D74D1156}" type="slidenum">
              <a:rPr lang="en-US" smtClean="0"/>
              <a:t>‹N›</a:t>
            </a:fld>
            <a:endParaRPr lang="en-US"/>
          </a:p>
        </p:txBody>
      </p:sp>
    </p:spTree>
    <p:extLst>
      <p:ext uri="{BB962C8B-B14F-4D97-AF65-F5344CB8AC3E}">
        <p14:creationId xmlns:p14="http://schemas.microsoft.com/office/powerpoint/2010/main" val="34112665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7D7D62-A407-64DD-EA5D-36195D5DB8E7}"/>
              </a:ext>
            </a:extLst>
          </p:cNvPr>
          <p:cNvSpPr>
            <a:spLocks noGrp="1"/>
          </p:cNvSpPr>
          <p:nvPr>
            <p:ph type="title"/>
          </p:nvPr>
        </p:nvSpPr>
        <p:spPr>
          <a:xfrm>
            <a:off x="630238" y="342900"/>
            <a:ext cx="2949575" cy="120015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8CC1D064-0C15-EFA9-0CC9-F6C5050FC465}"/>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0AC059B6-E2C1-97D6-D5F7-68F75FD0C345}"/>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14DD736-1628-32FF-1A7E-C1F4D19178DA}"/>
              </a:ext>
            </a:extLst>
          </p:cNvPr>
          <p:cNvSpPr>
            <a:spLocks noGrp="1"/>
          </p:cNvSpPr>
          <p:nvPr>
            <p:ph type="dt" sz="half" idx="10"/>
          </p:nvPr>
        </p:nvSpPr>
        <p:spPr/>
        <p:txBody>
          <a:bodyPr/>
          <a:lstStyle/>
          <a:p>
            <a:endParaRPr lang="en-US"/>
          </a:p>
        </p:txBody>
      </p:sp>
      <p:sp>
        <p:nvSpPr>
          <p:cNvPr id="6" name="Segnaposto piè di pagina 5">
            <a:extLst>
              <a:ext uri="{FF2B5EF4-FFF2-40B4-BE49-F238E27FC236}">
                <a16:creationId xmlns:a16="http://schemas.microsoft.com/office/drawing/2014/main" id="{EC8B8167-D1F5-374A-EEBC-A4B008EC2C07}"/>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A039252B-8445-753F-2197-753B8BA8BCA5}"/>
              </a:ext>
            </a:extLst>
          </p:cNvPr>
          <p:cNvSpPr>
            <a:spLocks noGrp="1"/>
          </p:cNvSpPr>
          <p:nvPr>
            <p:ph type="sldNum" sz="quarter" idx="12"/>
          </p:nvPr>
        </p:nvSpPr>
        <p:spPr/>
        <p:txBody>
          <a:bodyPr/>
          <a:lstStyle/>
          <a:p>
            <a:fld id="{FD0ECA51-535C-4302-91E9-CD05D74D1156}" type="slidenum">
              <a:rPr lang="en-US" smtClean="0"/>
              <a:t>‹N›</a:t>
            </a:fld>
            <a:endParaRPr lang="en-US"/>
          </a:p>
        </p:txBody>
      </p:sp>
    </p:spTree>
    <p:extLst>
      <p:ext uri="{BB962C8B-B14F-4D97-AF65-F5344CB8AC3E}">
        <p14:creationId xmlns:p14="http://schemas.microsoft.com/office/powerpoint/2010/main" val="4166790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C9203D-1791-07FA-755A-7EC8BB9FDC8D}"/>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7A5F0211-387A-086D-4C42-F232DAE0065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F905E282-CA03-5066-D855-AC50F5C2BF84}"/>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9993E52E-041B-1336-035E-A26A9CA44EE1}"/>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C4725CCB-1FEE-B5FB-62A5-AA4042A05798}"/>
              </a:ext>
            </a:extLst>
          </p:cNvPr>
          <p:cNvSpPr>
            <a:spLocks noGrp="1"/>
          </p:cNvSpPr>
          <p:nvPr>
            <p:ph type="sldNum" sz="quarter" idx="12"/>
          </p:nvPr>
        </p:nvSpPr>
        <p:spPr/>
        <p:txBody>
          <a:bodyPr/>
          <a:lstStyle/>
          <a:p>
            <a:fld id="{FD0ECA51-535C-4302-91E9-CD05D74D1156}" type="slidenum">
              <a:rPr lang="en-US" smtClean="0"/>
              <a:t>‹N›</a:t>
            </a:fld>
            <a:endParaRPr lang="en-US"/>
          </a:p>
        </p:txBody>
      </p:sp>
    </p:spTree>
    <p:extLst>
      <p:ext uri="{BB962C8B-B14F-4D97-AF65-F5344CB8AC3E}">
        <p14:creationId xmlns:p14="http://schemas.microsoft.com/office/powerpoint/2010/main" val="3135581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53CBA4AA-ADE6-20E2-1FE2-D04BBC54E834}"/>
              </a:ext>
            </a:extLst>
          </p:cNvPr>
          <p:cNvSpPr>
            <a:spLocks noGrp="1"/>
          </p:cNvSpPr>
          <p:nvPr>
            <p:ph type="title" orient="vert"/>
          </p:nvPr>
        </p:nvSpPr>
        <p:spPr>
          <a:xfrm>
            <a:off x="6543675" y="274638"/>
            <a:ext cx="1971675" cy="4357687"/>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5D634248-D875-1086-53DD-4696E1F55FF6}"/>
              </a:ext>
            </a:extLst>
          </p:cNvPr>
          <p:cNvSpPr>
            <a:spLocks noGrp="1"/>
          </p:cNvSpPr>
          <p:nvPr>
            <p:ph type="body" orient="vert" idx="1"/>
          </p:nvPr>
        </p:nvSpPr>
        <p:spPr>
          <a:xfrm>
            <a:off x="628650" y="274638"/>
            <a:ext cx="5762625" cy="4357687"/>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C8F260C-2BB4-8B65-7F46-5C2413EABB58}"/>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42443540-8F68-460B-255D-E3B6AFF9D332}"/>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3367A432-BEC0-7E79-F15C-4A5DA0FDA042}"/>
              </a:ext>
            </a:extLst>
          </p:cNvPr>
          <p:cNvSpPr>
            <a:spLocks noGrp="1"/>
          </p:cNvSpPr>
          <p:nvPr>
            <p:ph type="sldNum" sz="quarter" idx="12"/>
          </p:nvPr>
        </p:nvSpPr>
        <p:spPr/>
        <p:txBody>
          <a:bodyPr/>
          <a:lstStyle/>
          <a:p>
            <a:fld id="{FD0ECA51-535C-4302-91E9-CD05D74D1156}" type="slidenum">
              <a:rPr lang="en-US" smtClean="0"/>
              <a:t>‹N›</a:t>
            </a:fld>
            <a:endParaRPr lang="en-US"/>
          </a:p>
        </p:txBody>
      </p:sp>
    </p:spTree>
    <p:extLst>
      <p:ext uri="{BB962C8B-B14F-4D97-AF65-F5344CB8AC3E}">
        <p14:creationId xmlns:p14="http://schemas.microsoft.com/office/powerpoint/2010/main" val="267698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FD81D9-288F-A8AB-A417-608BBE83FBF4}"/>
              </a:ext>
            </a:extLst>
          </p:cNvPr>
          <p:cNvSpPr>
            <a:spLocks noGrp="1"/>
          </p:cNvSpPr>
          <p:nvPr>
            <p:ph type="ctrTitle"/>
          </p:nvPr>
        </p:nvSpPr>
        <p:spPr>
          <a:xfrm>
            <a:off x="1143000" y="841375"/>
            <a:ext cx="6858000" cy="1790700"/>
          </a:xfrm>
        </p:spPr>
        <p:txBody>
          <a:bodyPr anchor="b"/>
          <a:lstStyle>
            <a:lvl1pPr algn="ctr">
              <a:defRPr sz="6000"/>
            </a:lvl1pPr>
          </a:lstStyle>
          <a:p>
            <a:r>
              <a:rPr lang="it-IT"/>
              <a:t>Fare clic per modificare lo stile del titolo dello schema</a:t>
            </a:r>
            <a:endParaRPr lang="en-US"/>
          </a:p>
        </p:txBody>
      </p:sp>
      <p:sp>
        <p:nvSpPr>
          <p:cNvPr id="3" name="Sottotitolo 2">
            <a:extLst>
              <a:ext uri="{FF2B5EF4-FFF2-40B4-BE49-F238E27FC236}">
                <a16:creationId xmlns:a16="http://schemas.microsoft.com/office/drawing/2014/main" id="{1D538B28-8878-1740-63FD-B473FCDF3CE5}"/>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9332512E-595C-C38A-3FB0-E462DA5274AB}"/>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1407B375-E380-21CD-0A26-1BDA7509951B}"/>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AB97DFDC-053B-361E-B6F9-6C004B9B82AD}"/>
              </a:ext>
            </a:extLst>
          </p:cNvPr>
          <p:cNvSpPr>
            <a:spLocks noGrp="1"/>
          </p:cNvSpPr>
          <p:nvPr>
            <p:ph type="sldNum" sz="quarter" idx="12"/>
          </p:nvPr>
        </p:nvSpPr>
        <p:spPr/>
        <p:txBody>
          <a:bodyPr/>
          <a:lstStyle/>
          <a:p>
            <a:fld id="{708FCE89-F229-43EB-8C44-4F1417826BE6}" type="slidenum">
              <a:rPr lang="en-US" smtClean="0"/>
              <a:t>‹N›</a:t>
            </a:fld>
            <a:endParaRPr lang="en-US"/>
          </a:p>
        </p:txBody>
      </p:sp>
    </p:spTree>
    <p:extLst>
      <p:ext uri="{BB962C8B-B14F-4D97-AF65-F5344CB8AC3E}">
        <p14:creationId xmlns:p14="http://schemas.microsoft.com/office/powerpoint/2010/main" val="25525617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0CBEEC-EF45-103A-F64C-63FC492DD476}"/>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7AE7FC22-065B-F0A6-D4D2-A40FD8BD5267}"/>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AA257413-FA05-80DD-DA76-B77A793AAFE7}"/>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62052D11-51CE-8D67-14B2-241A8CD0F1A7}"/>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8EFB6142-4D41-628C-8A8F-183C9FC0D926}"/>
              </a:ext>
            </a:extLst>
          </p:cNvPr>
          <p:cNvSpPr>
            <a:spLocks noGrp="1"/>
          </p:cNvSpPr>
          <p:nvPr>
            <p:ph type="sldNum" sz="quarter" idx="12"/>
          </p:nvPr>
        </p:nvSpPr>
        <p:spPr/>
        <p:txBody>
          <a:bodyPr/>
          <a:lstStyle/>
          <a:p>
            <a:fld id="{708FCE89-F229-43EB-8C44-4F1417826BE6}" type="slidenum">
              <a:rPr lang="en-US" smtClean="0"/>
              <a:t>‹N›</a:t>
            </a:fld>
            <a:endParaRPr lang="en-US"/>
          </a:p>
        </p:txBody>
      </p:sp>
    </p:spTree>
    <p:extLst>
      <p:ext uri="{BB962C8B-B14F-4D97-AF65-F5344CB8AC3E}">
        <p14:creationId xmlns:p14="http://schemas.microsoft.com/office/powerpoint/2010/main" val="2985127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C7309BC-D187-D62C-27AD-B372DAFFFFCB}"/>
              </a:ext>
            </a:extLst>
          </p:cNvPr>
          <p:cNvSpPr>
            <a:spLocks noGrp="1"/>
          </p:cNvSpPr>
          <p:nvPr>
            <p:ph type="title"/>
          </p:nvPr>
        </p:nvSpPr>
        <p:spPr>
          <a:xfrm>
            <a:off x="623888" y="1282700"/>
            <a:ext cx="7886700" cy="2139950"/>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EB0C102D-490F-76B7-FC4D-0253CB14B467}"/>
              </a:ext>
            </a:extLst>
          </p:cNvPr>
          <p:cNvSpPr>
            <a:spLocks noGrp="1"/>
          </p:cNvSpPr>
          <p:nvPr>
            <p:ph type="body" idx="1"/>
          </p:nvPr>
        </p:nvSpPr>
        <p:spPr>
          <a:xfrm>
            <a:off x="623888" y="3441700"/>
            <a:ext cx="7886700" cy="1125538"/>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EDDF6C8-2E57-964B-9BA0-B33A3EA0DA0A}"/>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B14827E7-6AF3-5BA2-BE30-CD5085F240F4}"/>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96DB68F1-40E6-C97A-C671-572511BF692D}"/>
              </a:ext>
            </a:extLst>
          </p:cNvPr>
          <p:cNvSpPr>
            <a:spLocks noGrp="1"/>
          </p:cNvSpPr>
          <p:nvPr>
            <p:ph type="sldNum" sz="quarter" idx="12"/>
          </p:nvPr>
        </p:nvSpPr>
        <p:spPr/>
        <p:txBody>
          <a:bodyPr/>
          <a:lstStyle/>
          <a:p>
            <a:fld id="{708FCE89-F229-43EB-8C44-4F1417826BE6}" type="slidenum">
              <a:rPr lang="en-US" smtClean="0"/>
              <a:t>‹N›</a:t>
            </a:fld>
            <a:endParaRPr lang="en-US"/>
          </a:p>
        </p:txBody>
      </p:sp>
    </p:spTree>
    <p:extLst>
      <p:ext uri="{BB962C8B-B14F-4D97-AF65-F5344CB8AC3E}">
        <p14:creationId xmlns:p14="http://schemas.microsoft.com/office/powerpoint/2010/main" val="31888595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4809DC-0F03-A661-C7D9-F597DA140B6E}"/>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1A56B714-6C59-1740-9038-20731EB158B6}"/>
              </a:ext>
            </a:extLst>
          </p:cNvPr>
          <p:cNvSpPr>
            <a:spLocks noGrp="1"/>
          </p:cNvSpPr>
          <p:nvPr>
            <p:ph sz="half" idx="1"/>
          </p:nvPr>
        </p:nvSpPr>
        <p:spPr>
          <a:xfrm>
            <a:off x="628650" y="1370013"/>
            <a:ext cx="3867150" cy="326231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BAE70F38-6D43-DD1F-1CBD-91E23595BBCD}"/>
              </a:ext>
            </a:extLst>
          </p:cNvPr>
          <p:cNvSpPr>
            <a:spLocks noGrp="1"/>
          </p:cNvSpPr>
          <p:nvPr>
            <p:ph sz="half" idx="2"/>
          </p:nvPr>
        </p:nvSpPr>
        <p:spPr>
          <a:xfrm>
            <a:off x="4648200" y="1370013"/>
            <a:ext cx="3867150" cy="326231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38A07805-EFD6-35D6-3114-7B8F034941EF}"/>
              </a:ext>
            </a:extLst>
          </p:cNvPr>
          <p:cNvSpPr>
            <a:spLocks noGrp="1"/>
          </p:cNvSpPr>
          <p:nvPr>
            <p:ph type="dt" sz="half" idx="10"/>
          </p:nvPr>
        </p:nvSpPr>
        <p:spPr/>
        <p:txBody>
          <a:bodyPr/>
          <a:lstStyle/>
          <a:p>
            <a:endParaRPr lang="en-US"/>
          </a:p>
        </p:txBody>
      </p:sp>
      <p:sp>
        <p:nvSpPr>
          <p:cNvPr id="6" name="Segnaposto piè di pagina 5">
            <a:extLst>
              <a:ext uri="{FF2B5EF4-FFF2-40B4-BE49-F238E27FC236}">
                <a16:creationId xmlns:a16="http://schemas.microsoft.com/office/drawing/2014/main" id="{0F9F5BAD-764B-647E-D47E-F0703143B49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1F2C0573-292C-1742-9602-8C91C375385F}"/>
              </a:ext>
            </a:extLst>
          </p:cNvPr>
          <p:cNvSpPr>
            <a:spLocks noGrp="1"/>
          </p:cNvSpPr>
          <p:nvPr>
            <p:ph type="sldNum" sz="quarter" idx="12"/>
          </p:nvPr>
        </p:nvSpPr>
        <p:spPr/>
        <p:txBody>
          <a:bodyPr/>
          <a:lstStyle/>
          <a:p>
            <a:fld id="{708FCE89-F229-43EB-8C44-4F1417826BE6}" type="slidenum">
              <a:rPr lang="en-US" smtClean="0"/>
              <a:t>‹N›</a:t>
            </a:fld>
            <a:endParaRPr lang="en-US"/>
          </a:p>
        </p:txBody>
      </p:sp>
    </p:spTree>
    <p:extLst>
      <p:ext uri="{BB962C8B-B14F-4D97-AF65-F5344CB8AC3E}">
        <p14:creationId xmlns:p14="http://schemas.microsoft.com/office/powerpoint/2010/main" val="1179167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18F7A8-A13F-BBD1-73FB-5C63F0ED82E1}"/>
              </a:ext>
            </a:extLst>
          </p:cNvPr>
          <p:cNvSpPr>
            <a:spLocks noGrp="1"/>
          </p:cNvSpPr>
          <p:nvPr>
            <p:ph type="title"/>
          </p:nvPr>
        </p:nvSpPr>
        <p:spPr>
          <a:xfrm>
            <a:off x="630238" y="274638"/>
            <a:ext cx="7886700" cy="993775"/>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2581267A-2EC9-453B-9001-52339EE970B7}"/>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9D5722C-9734-4189-0276-A34720034A8C}"/>
              </a:ext>
            </a:extLst>
          </p:cNvPr>
          <p:cNvSpPr>
            <a:spLocks noGrp="1"/>
          </p:cNvSpPr>
          <p:nvPr>
            <p:ph sz="half" idx="2"/>
          </p:nvPr>
        </p:nvSpPr>
        <p:spPr>
          <a:xfrm>
            <a:off x="630238" y="1879600"/>
            <a:ext cx="3868737" cy="27622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03D2FF03-A582-460B-A133-E9F511A7D364}"/>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4E2820D5-736D-B22F-FCD2-0985C6AC3834}"/>
              </a:ext>
            </a:extLst>
          </p:cNvPr>
          <p:cNvSpPr>
            <a:spLocks noGrp="1"/>
          </p:cNvSpPr>
          <p:nvPr>
            <p:ph sz="quarter" idx="4"/>
          </p:nvPr>
        </p:nvSpPr>
        <p:spPr>
          <a:xfrm>
            <a:off x="4629150" y="1879600"/>
            <a:ext cx="3887788" cy="276225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C49EAB3A-D651-474E-0013-21396AA016F6}"/>
              </a:ext>
            </a:extLst>
          </p:cNvPr>
          <p:cNvSpPr>
            <a:spLocks noGrp="1"/>
          </p:cNvSpPr>
          <p:nvPr>
            <p:ph type="dt" sz="half" idx="10"/>
          </p:nvPr>
        </p:nvSpPr>
        <p:spPr/>
        <p:txBody>
          <a:bodyPr/>
          <a:lstStyle/>
          <a:p>
            <a:endParaRPr lang="en-US"/>
          </a:p>
        </p:txBody>
      </p:sp>
      <p:sp>
        <p:nvSpPr>
          <p:cNvPr id="8" name="Segnaposto piè di pagina 7">
            <a:extLst>
              <a:ext uri="{FF2B5EF4-FFF2-40B4-BE49-F238E27FC236}">
                <a16:creationId xmlns:a16="http://schemas.microsoft.com/office/drawing/2014/main" id="{A7C244C4-05BF-3B90-D6D1-37058C7C9368}"/>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B8835769-C097-E35A-EC64-6B46CD8AC8CE}"/>
              </a:ext>
            </a:extLst>
          </p:cNvPr>
          <p:cNvSpPr>
            <a:spLocks noGrp="1"/>
          </p:cNvSpPr>
          <p:nvPr>
            <p:ph type="sldNum" sz="quarter" idx="12"/>
          </p:nvPr>
        </p:nvSpPr>
        <p:spPr/>
        <p:txBody>
          <a:bodyPr/>
          <a:lstStyle/>
          <a:p>
            <a:fld id="{708FCE89-F229-43EB-8C44-4F1417826BE6}" type="slidenum">
              <a:rPr lang="en-US" smtClean="0"/>
              <a:t>‹N›</a:t>
            </a:fld>
            <a:endParaRPr lang="en-US"/>
          </a:p>
        </p:txBody>
      </p:sp>
    </p:spTree>
    <p:extLst>
      <p:ext uri="{BB962C8B-B14F-4D97-AF65-F5344CB8AC3E}">
        <p14:creationId xmlns:p14="http://schemas.microsoft.com/office/powerpoint/2010/main" val="3490742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subTitle" idx="1"/>
          </p:nvPr>
        </p:nvSpPr>
        <p:spPr>
          <a:xfrm>
            <a:off x="1462038" y="2726113"/>
            <a:ext cx="2583000" cy="11343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 name="Google Shape;43;p5"/>
          <p:cNvSpPr txBox="1">
            <a:spLocks noGrp="1"/>
          </p:cNvSpPr>
          <p:nvPr>
            <p:ph type="subTitle" idx="2"/>
          </p:nvPr>
        </p:nvSpPr>
        <p:spPr>
          <a:xfrm>
            <a:off x="5101015" y="2726113"/>
            <a:ext cx="2583000" cy="11343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5" name="Google Shape;45;p5"/>
          <p:cNvSpPr txBox="1">
            <a:spLocks noGrp="1"/>
          </p:cNvSpPr>
          <p:nvPr>
            <p:ph type="title" idx="3"/>
          </p:nvPr>
        </p:nvSpPr>
        <p:spPr>
          <a:xfrm>
            <a:off x="1460125" y="2352674"/>
            <a:ext cx="2586600" cy="468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2400"/>
              <a:buNone/>
              <a:defRPr sz="2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46" name="Google Shape;46;p5"/>
          <p:cNvSpPr txBox="1">
            <a:spLocks noGrp="1"/>
          </p:cNvSpPr>
          <p:nvPr>
            <p:ph type="title" idx="4"/>
          </p:nvPr>
        </p:nvSpPr>
        <p:spPr>
          <a:xfrm>
            <a:off x="5105123" y="2352674"/>
            <a:ext cx="2574300" cy="4686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 name="Google Shape;47;p5"/>
          <p:cNvSpPr/>
          <p:nvPr/>
        </p:nvSpPr>
        <p:spPr>
          <a:xfrm flipH="1">
            <a:off x="269775" y="3987445"/>
            <a:ext cx="246079" cy="240793"/>
          </a:xfrm>
          <a:custGeom>
            <a:avLst/>
            <a:gdLst/>
            <a:ahLst/>
            <a:cxnLst/>
            <a:rect l="l" t="t" r="r" b="b"/>
            <a:pathLst>
              <a:path w="1444" h="1413" extrusionOk="0">
                <a:moveTo>
                  <a:pt x="693" y="1"/>
                </a:moveTo>
                <a:cubicBezTo>
                  <a:pt x="637" y="1"/>
                  <a:pt x="592" y="47"/>
                  <a:pt x="592" y="103"/>
                </a:cubicBezTo>
                <a:cubicBezTo>
                  <a:pt x="592" y="142"/>
                  <a:pt x="614" y="177"/>
                  <a:pt x="646" y="194"/>
                </a:cubicBezTo>
                <a:lnTo>
                  <a:pt x="646" y="370"/>
                </a:lnTo>
                <a:cubicBezTo>
                  <a:pt x="579" y="384"/>
                  <a:pt x="520" y="417"/>
                  <a:pt x="474" y="462"/>
                </a:cubicBezTo>
                <a:lnTo>
                  <a:pt x="337" y="326"/>
                </a:lnTo>
                <a:cubicBezTo>
                  <a:pt x="349" y="291"/>
                  <a:pt x="340" y="252"/>
                  <a:pt x="312" y="224"/>
                </a:cubicBezTo>
                <a:cubicBezTo>
                  <a:pt x="292" y="204"/>
                  <a:pt x="266" y="194"/>
                  <a:pt x="240" y="194"/>
                </a:cubicBezTo>
                <a:cubicBezTo>
                  <a:pt x="214" y="194"/>
                  <a:pt x="188" y="204"/>
                  <a:pt x="167" y="224"/>
                </a:cubicBezTo>
                <a:cubicBezTo>
                  <a:pt x="128" y="263"/>
                  <a:pt x="128" y="327"/>
                  <a:pt x="167" y="369"/>
                </a:cubicBezTo>
                <a:cubicBezTo>
                  <a:pt x="187" y="389"/>
                  <a:pt x="213" y="398"/>
                  <a:pt x="238" y="398"/>
                </a:cubicBezTo>
                <a:cubicBezTo>
                  <a:pt x="250" y="398"/>
                  <a:pt x="261" y="396"/>
                  <a:pt x="272" y="393"/>
                </a:cubicBezTo>
                <a:lnTo>
                  <a:pt x="416" y="534"/>
                </a:lnTo>
                <a:cubicBezTo>
                  <a:pt x="391" y="577"/>
                  <a:pt x="373" y="623"/>
                  <a:pt x="368" y="675"/>
                </a:cubicBezTo>
                <a:lnTo>
                  <a:pt x="193" y="675"/>
                </a:lnTo>
                <a:cubicBezTo>
                  <a:pt x="178" y="641"/>
                  <a:pt x="143" y="617"/>
                  <a:pt x="103" y="617"/>
                </a:cubicBezTo>
                <a:cubicBezTo>
                  <a:pt x="46" y="617"/>
                  <a:pt x="1" y="662"/>
                  <a:pt x="1" y="719"/>
                </a:cubicBezTo>
                <a:cubicBezTo>
                  <a:pt x="1" y="775"/>
                  <a:pt x="45" y="821"/>
                  <a:pt x="102" y="821"/>
                </a:cubicBezTo>
                <a:cubicBezTo>
                  <a:pt x="141" y="821"/>
                  <a:pt x="175" y="799"/>
                  <a:pt x="192" y="766"/>
                </a:cubicBezTo>
                <a:lnTo>
                  <a:pt x="372" y="766"/>
                </a:lnTo>
                <a:cubicBezTo>
                  <a:pt x="381" y="815"/>
                  <a:pt x="398" y="859"/>
                  <a:pt x="423" y="899"/>
                </a:cubicBezTo>
                <a:lnTo>
                  <a:pt x="277" y="1044"/>
                </a:lnTo>
                <a:cubicBezTo>
                  <a:pt x="265" y="1040"/>
                  <a:pt x="254" y="1038"/>
                  <a:pt x="242" y="1038"/>
                </a:cubicBezTo>
                <a:cubicBezTo>
                  <a:pt x="216" y="1038"/>
                  <a:pt x="190" y="1048"/>
                  <a:pt x="171" y="1068"/>
                </a:cubicBezTo>
                <a:cubicBezTo>
                  <a:pt x="132" y="1107"/>
                  <a:pt x="130" y="1171"/>
                  <a:pt x="171" y="1212"/>
                </a:cubicBezTo>
                <a:cubicBezTo>
                  <a:pt x="191" y="1232"/>
                  <a:pt x="218" y="1243"/>
                  <a:pt x="244" y="1243"/>
                </a:cubicBezTo>
                <a:cubicBezTo>
                  <a:pt x="270" y="1243"/>
                  <a:pt x="296" y="1233"/>
                  <a:pt x="317" y="1212"/>
                </a:cubicBezTo>
                <a:cubicBezTo>
                  <a:pt x="344" y="1185"/>
                  <a:pt x="351" y="1144"/>
                  <a:pt x="341" y="1110"/>
                </a:cubicBezTo>
                <a:lnTo>
                  <a:pt x="483" y="969"/>
                </a:lnTo>
                <a:cubicBezTo>
                  <a:pt x="536" y="1017"/>
                  <a:pt x="602" y="1049"/>
                  <a:pt x="677" y="1058"/>
                </a:cubicBezTo>
                <a:lnTo>
                  <a:pt x="677" y="1219"/>
                </a:lnTo>
                <a:cubicBezTo>
                  <a:pt x="643" y="1236"/>
                  <a:pt x="619" y="1270"/>
                  <a:pt x="619" y="1311"/>
                </a:cubicBezTo>
                <a:cubicBezTo>
                  <a:pt x="619" y="1368"/>
                  <a:pt x="665" y="1412"/>
                  <a:pt x="720" y="1412"/>
                </a:cubicBezTo>
                <a:cubicBezTo>
                  <a:pt x="777" y="1412"/>
                  <a:pt x="822" y="1367"/>
                  <a:pt x="822" y="1311"/>
                </a:cubicBezTo>
                <a:cubicBezTo>
                  <a:pt x="822" y="1271"/>
                  <a:pt x="799" y="1238"/>
                  <a:pt x="766" y="1221"/>
                </a:cubicBezTo>
                <a:lnTo>
                  <a:pt x="766" y="1058"/>
                </a:lnTo>
                <a:cubicBezTo>
                  <a:pt x="840" y="1049"/>
                  <a:pt x="904" y="1016"/>
                  <a:pt x="957" y="969"/>
                </a:cubicBezTo>
                <a:lnTo>
                  <a:pt x="1077" y="1088"/>
                </a:lnTo>
                <a:cubicBezTo>
                  <a:pt x="1066" y="1123"/>
                  <a:pt x="1075" y="1163"/>
                  <a:pt x="1102" y="1190"/>
                </a:cubicBezTo>
                <a:cubicBezTo>
                  <a:pt x="1122" y="1210"/>
                  <a:pt x="1148" y="1220"/>
                  <a:pt x="1174" y="1220"/>
                </a:cubicBezTo>
                <a:cubicBezTo>
                  <a:pt x="1200" y="1220"/>
                  <a:pt x="1227" y="1210"/>
                  <a:pt x="1247" y="1190"/>
                </a:cubicBezTo>
                <a:cubicBezTo>
                  <a:pt x="1287" y="1151"/>
                  <a:pt x="1287" y="1086"/>
                  <a:pt x="1247" y="1046"/>
                </a:cubicBezTo>
                <a:cubicBezTo>
                  <a:pt x="1227" y="1025"/>
                  <a:pt x="1201" y="1016"/>
                  <a:pt x="1176" y="1016"/>
                </a:cubicBezTo>
                <a:cubicBezTo>
                  <a:pt x="1164" y="1016"/>
                  <a:pt x="1152" y="1018"/>
                  <a:pt x="1141" y="1022"/>
                </a:cubicBezTo>
                <a:lnTo>
                  <a:pt x="1018" y="898"/>
                </a:lnTo>
                <a:cubicBezTo>
                  <a:pt x="1043" y="858"/>
                  <a:pt x="1060" y="814"/>
                  <a:pt x="1068" y="767"/>
                </a:cubicBezTo>
                <a:lnTo>
                  <a:pt x="1251" y="767"/>
                </a:lnTo>
                <a:cubicBezTo>
                  <a:pt x="1268" y="799"/>
                  <a:pt x="1303" y="821"/>
                  <a:pt x="1341" y="821"/>
                </a:cubicBezTo>
                <a:cubicBezTo>
                  <a:pt x="1398" y="821"/>
                  <a:pt x="1444" y="775"/>
                  <a:pt x="1444" y="719"/>
                </a:cubicBezTo>
                <a:cubicBezTo>
                  <a:pt x="1438" y="663"/>
                  <a:pt x="1393" y="617"/>
                  <a:pt x="1336" y="617"/>
                </a:cubicBezTo>
                <a:cubicBezTo>
                  <a:pt x="1296" y="617"/>
                  <a:pt x="1261" y="641"/>
                  <a:pt x="1246" y="675"/>
                </a:cubicBezTo>
                <a:lnTo>
                  <a:pt x="1067" y="675"/>
                </a:lnTo>
                <a:cubicBezTo>
                  <a:pt x="1060" y="611"/>
                  <a:pt x="1036" y="553"/>
                  <a:pt x="999" y="504"/>
                </a:cubicBezTo>
                <a:lnTo>
                  <a:pt x="1135" y="370"/>
                </a:lnTo>
                <a:cubicBezTo>
                  <a:pt x="1146" y="374"/>
                  <a:pt x="1158" y="376"/>
                  <a:pt x="1170" y="376"/>
                </a:cubicBezTo>
                <a:cubicBezTo>
                  <a:pt x="1196" y="376"/>
                  <a:pt x="1222" y="366"/>
                  <a:pt x="1240" y="346"/>
                </a:cubicBezTo>
                <a:cubicBezTo>
                  <a:pt x="1280" y="306"/>
                  <a:pt x="1281" y="242"/>
                  <a:pt x="1240" y="201"/>
                </a:cubicBezTo>
                <a:cubicBezTo>
                  <a:pt x="1221" y="181"/>
                  <a:pt x="1194" y="171"/>
                  <a:pt x="1168" y="171"/>
                </a:cubicBezTo>
                <a:cubicBezTo>
                  <a:pt x="1142" y="171"/>
                  <a:pt x="1116" y="181"/>
                  <a:pt x="1096" y="201"/>
                </a:cubicBezTo>
                <a:cubicBezTo>
                  <a:pt x="1068" y="230"/>
                  <a:pt x="1060" y="270"/>
                  <a:pt x="1071" y="304"/>
                </a:cubicBezTo>
                <a:lnTo>
                  <a:pt x="935" y="438"/>
                </a:lnTo>
                <a:cubicBezTo>
                  <a:pt x="880" y="395"/>
                  <a:pt x="812" y="367"/>
                  <a:pt x="736" y="363"/>
                </a:cubicBezTo>
                <a:lnTo>
                  <a:pt x="736" y="195"/>
                </a:lnTo>
                <a:cubicBezTo>
                  <a:pt x="771" y="178"/>
                  <a:pt x="794" y="143"/>
                  <a:pt x="794" y="103"/>
                </a:cubicBezTo>
                <a:cubicBezTo>
                  <a:pt x="794" y="46"/>
                  <a:pt x="748"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flipH="1">
            <a:off x="8204269" y="4296123"/>
            <a:ext cx="545158" cy="534584"/>
          </a:xfrm>
          <a:custGeom>
            <a:avLst/>
            <a:gdLst/>
            <a:ahLst/>
            <a:cxnLst/>
            <a:rect l="l" t="t" r="r" b="b"/>
            <a:pathLst>
              <a:path w="3199" h="3137" extrusionOk="0">
                <a:moveTo>
                  <a:pt x="1539" y="82"/>
                </a:moveTo>
                <a:cubicBezTo>
                  <a:pt x="1636" y="82"/>
                  <a:pt x="1715" y="161"/>
                  <a:pt x="1715" y="258"/>
                </a:cubicBezTo>
                <a:cubicBezTo>
                  <a:pt x="1715" y="325"/>
                  <a:pt x="1677" y="386"/>
                  <a:pt x="1615" y="416"/>
                </a:cubicBezTo>
                <a:lnTo>
                  <a:pt x="1589" y="428"/>
                </a:lnTo>
                <a:lnTo>
                  <a:pt x="1589" y="862"/>
                </a:lnTo>
                <a:lnTo>
                  <a:pt x="1633" y="866"/>
                </a:lnTo>
                <a:cubicBezTo>
                  <a:pt x="1782" y="873"/>
                  <a:pt x="1922" y="927"/>
                  <a:pt x="2037" y="1019"/>
                </a:cubicBezTo>
                <a:lnTo>
                  <a:pt x="2068" y="1045"/>
                </a:lnTo>
                <a:lnTo>
                  <a:pt x="2408" y="705"/>
                </a:lnTo>
                <a:lnTo>
                  <a:pt x="2399" y="681"/>
                </a:lnTo>
                <a:cubicBezTo>
                  <a:pt x="2379" y="616"/>
                  <a:pt x="2397" y="547"/>
                  <a:pt x="2443" y="502"/>
                </a:cubicBezTo>
                <a:cubicBezTo>
                  <a:pt x="2478" y="468"/>
                  <a:pt x="2523" y="451"/>
                  <a:pt x="2568" y="451"/>
                </a:cubicBezTo>
                <a:cubicBezTo>
                  <a:pt x="2614" y="451"/>
                  <a:pt x="2659" y="468"/>
                  <a:pt x="2693" y="503"/>
                </a:cubicBezTo>
                <a:cubicBezTo>
                  <a:pt x="2762" y="573"/>
                  <a:pt x="2761" y="684"/>
                  <a:pt x="2692" y="753"/>
                </a:cubicBezTo>
                <a:cubicBezTo>
                  <a:pt x="2658" y="787"/>
                  <a:pt x="2614" y="805"/>
                  <a:pt x="2569" y="805"/>
                </a:cubicBezTo>
                <a:cubicBezTo>
                  <a:pt x="2549" y="805"/>
                  <a:pt x="2529" y="801"/>
                  <a:pt x="2509" y="794"/>
                </a:cubicBezTo>
                <a:lnTo>
                  <a:pt x="2483" y="784"/>
                </a:lnTo>
                <a:lnTo>
                  <a:pt x="2142" y="1124"/>
                </a:lnTo>
                <a:lnTo>
                  <a:pt x="2166" y="1153"/>
                </a:lnTo>
                <a:cubicBezTo>
                  <a:pt x="2241" y="1256"/>
                  <a:pt x="2289" y="1378"/>
                  <a:pt x="2302" y="1503"/>
                </a:cubicBezTo>
                <a:lnTo>
                  <a:pt x="2306" y="1542"/>
                </a:lnTo>
                <a:lnTo>
                  <a:pt x="2761" y="1541"/>
                </a:lnTo>
                <a:lnTo>
                  <a:pt x="2772" y="1515"/>
                </a:lnTo>
                <a:cubicBezTo>
                  <a:pt x="2801" y="1453"/>
                  <a:pt x="2862" y="1414"/>
                  <a:pt x="2930" y="1414"/>
                </a:cubicBezTo>
                <a:cubicBezTo>
                  <a:pt x="2977" y="1414"/>
                  <a:pt x="3021" y="1432"/>
                  <a:pt x="3053" y="1466"/>
                </a:cubicBezTo>
                <a:cubicBezTo>
                  <a:pt x="3088" y="1499"/>
                  <a:pt x="3106" y="1543"/>
                  <a:pt x="3106" y="1590"/>
                </a:cubicBezTo>
                <a:cubicBezTo>
                  <a:pt x="3106" y="1638"/>
                  <a:pt x="3088" y="1683"/>
                  <a:pt x="3056" y="1716"/>
                </a:cubicBezTo>
                <a:cubicBezTo>
                  <a:pt x="3022" y="1750"/>
                  <a:pt x="2978" y="1768"/>
                  <a:pt x="2930" y="1768"/>
                </a:cubicBezTo>
                <a:lnTo>
                  <a:pt x="2929" y="1768"/>
                </a:lnTo>
                <a:cubicBezTo>
                  <a:pt x="2864" y="1768"/>
                  <a:pt x="2804" y="1731"/>
                  <a:pt x="2773" y="1672"/>
                </a:cubicBezTo>
                <a:lnTo>
                  <a:pt x="2762" y="1648"/>
                </a:lnTo>
                <a:lnTo>
                  <a:pt x="2300" y="1650"/>
                </a:lnTo>
                <a:lnTo>
                  <a:pt x="2295" y="1687"/>
                </a:lnTo>
                <a:cubicBezTo>
                  <a:pt x="2279" y="1783"/>
                  <a:pt x="2246" y="1874"/>
                  <a:pt x="2194" y="1956"/>
                </a:cubicBezTo>
                <a:lnTo>
                  <a:pt x="2176" y="1985"/>
                </a:lnTo>
                <a:lnTo>
                  <a:pt x="2489" y="2296"/>
                </a:lnTo>
                <a:lnTo>
                  <a:pt x="2515" y="2288"/>
                </a:lnTo>
                <a:cubicBezTo>
                  <a:pt x="2535" y="2280"/>
                  <a:pt x="2555" y="2277"/>
                  <a:pt x="2575" y="2277"/>
                </a:cubicBezTo>
                <a:cubicBezTo>
                  <a:pt x="2621" y="2277"/>
                  <a:pt x="2665" y="2295"/>
                  <a:pt x="2699" y="2328"/>
                </a:cubicBezTo>
                <a:cubicBezTo>
                  <a:pt x="2732" y="2362"/>
                  <a:pt x="2751" y="2406"/>
                  <a:pt x="2751" y="2453"/>
                </a:cubicBezTo>
                <a:cubicBezTo>
                  <a:pt x="2751" y="2500"/>
                  <a:pt x="2732" y="2546"/>
                  <a:pt x="2700" y="2578"/>
                </a:cubicBezTo>
                <a:cubicBezTo>
                  <a:pt x="2666" y="2612"/>
                  <a:pt x="2622" y="2631"/>
                  <a:pt x="2574" y="2631"/>
                </a:cubicBezTo>
                <a:lnTo>
                  <a:pt x="2573" y="2631"/>
                </a:lnTo>
                <a:cubicBezTo>
                  <a:pt x="2527" y="2631"/>
                  <a:pt x="2483" y="2612"/>
                  <a:pt x="2450" y="2579"/>
                </a:cubicBezTo>
                <a:cubicBezTo>
                  <a:pt x="2403" y="2532"/>
                  <a:pt x="2387" y="2465"/>
                  <a:pt x="2406" y="2400"/>
                </a:cubicBezTo>
                <a:lnTo>
                  <a:pt x="2414" y="2375"/>
                </a:lnTo>
                <a:lnTo>
                  <a:pt x="2108" y="2070"/>
                </a:lnTo>
                <a:lnTo>
                  <a:pt x="2077" y="2099"/>
                </a:lnTo>
                <a:cubicBezTo>
                  <a:pt x="1970" y="2199"/>
                  <a:pt x="1836" y="2262"/>
                  <a:pt x="1689" y="2282"/>
                </a:cubicBezTo>
                <a:lnTo>
                  <a:pt x="1652" y="2288"/>
                </a:lnTo>
                <a:lnTo>
                  <a:pt x="1652" y="2704"/>
                </a:lnTo>
                <a:lnTo>
                  <a:pt x="1676" y="2715"/>
                </a:lnTo>
                <a:cubicBezTo>
                  <a:pt x="1735" y="2746"/>
                  <a:pt x="1772" y="2806"/>
                  <a:pt x="1772" y="2872"/>
                </a:cubicBezTo>
                <a:cubicBezTo>
                  <a:pt x="1772" y="2969"/>
                  <a:pt x="1693" y="3048"/>
                  <a:pt x="1595" y="3048"/>
                </a:cubicBezTo>
                <a:cubicBezTo>
                  <a:pt x="1498" y="3048"/>
                  <a:pt x="1419" y="2969"/>
                  <a:pt x="1419" y="2872"/>
                </a:cubicBezTo>
                <a:cubicBezTo>
                  <a:pt x="1419" y="2805"/>
                  <a:pt x="1457" y="2744"/>
                  <a:pt x="1519" y="2714"/>
                </a:cubicBezTo>
                <a:lnTo>
                  <a:pt x="1544" y="2702"/>
                </a:lnTo>
                <a:lnTo>
                  <a:pt x="1544" y="2289"/>
                </a:lnTo>
                <a:lnTo>
                  <a:pt x="1505" y="2283"/>
                </a:lnTo>
                <a:cubicBezTo>
                  <a:pt x="1360" y="2264"/>
                  <a:pt x="1223" y="2201"/>
                  <a:pt x="1113" y="2100"/>
                </a:cubicBezTo>
                <a:lnTo>
                  <a:pt x="1083" y="2072"/>
                </a:lnTo>
                <a:lnTo>
                  <a:pt x="724" y="2425"/>
                </a:lnTo>
                <a:lnTo>
                  <a:pt x="731" y="2449"/>
                </a:lnTo>
                <a:cubicBezTo>
                  <a:pt x="751" y="2514"/>
                  <a:pt x="734" y="2583"/>
                  <a:pt x="688" y="2628"/>
                </a:cubicBezTo>
                <a:cubicBezTo>
                  <a:pt x="653" y="2662"/>
                  <a:pt x="608" y="2679"/>
                  <a:pt x="563" y="2679"/>
                </a:cubicBezTo>
                <a:cubicBezTo>
                  <a:pt x="518" y="2679"/>
                  <a:pt x="472" y="2662"/>
                  <a:pt x="438" y="2627"/>
                </a:cubicBezTo>
                <a:cubicBezTo>
                  <a:pt x="370" y="2557"/>
                  <a:pt x="371" y="2446"/>
                  <a:pt x="439" y="2377"/>
                </a:cubicBezTo>
                <a:cubicBezTo>
                  <a:pt x="472" y="2343"/>
                  <a:pt x="516" y="2326"/>
                  <a:pt x="561" y="2326"/>
                </a:cubicBezTo>
                <a:cubicBezTo>
                  <a:pt x="582" y="2326"/>
                  <a:pt x="602" y="2329"/>
                  <a:pt x="622" y="2336"/>
                </a:cubicBezTo>
                <a:lnTo>
                  <a:pt x="649" y="2346"/>
                </a:lnTo>
                <a:lnTo>
                  <a:pt x="1009" y="1987"/>
                </a:lnTo>
                <a:lnTo>
                  <a:pt x="991" y="1957"/>
                </a:lnTo>
                <a:cubicBezTo>
                  <a:pt x="938" y="1875"/>
                  <a:pt x="905" y="1784"/>
                  <a:pt x="889" y="1687"/>
                </a:cubicBezTo>
                <a:lnTo>
                  <a:pt x="884" y="1650"/>
                </a:lnTo>
                <a:lnTo>
                  <a:pt x="431" y="1648"/>
                </a:lnTo>
                <a:lnTo>
                  <a:pt x="419" y="1672"/>
                </a:lnTo>
                <a:cubicBezTo>
                  <a:pt x="390" y="1731"/>
                  <a:pt x="330" y="1768"/>
                  <a:pt x="264" y="1768"/>
                </a:cubicBezTo>
                <a:lnTo>
                  <a:pt x="263" y="1768"/>
                </a:lnTo>
                <a:cubicBezTo>
                  <a:pt x="215" y="1767"/>
                  <a:pt x="171" y="1748"/>
                  <a:pt x="138" y="1716"/>
                </a:cubicBezTo>
                <a:cubicBezTo>
                  <a:pt x="105" y="1683"/>
                  <a:pt x="86" y="1638"/>
                  <a:pt x="86" y="1590"/>
                </a:cubicBezTo>
                <a:cubicBezTo>
                  <a:pt x="86" y="1543"/>
                  <a:pt x="106" y="1499"/>
                  <a:pt x="139" y="1466"/>
                </a:cubicBezTo>
                <a:cubicBezTo>
                  <a:pt x="172" y="1432"/>
                  <a:pt x="215" y="1414"/>
                  <a:pt x="263" y="1414"/>
                </a:cubicBezTo>
                <a:cubicBezTo>
                  <a:pt x="332" y="1415"/>
                  <a:pt x="392" y="1453"/>
                  <a:pt x="421" y="1515"/>
                </a:cubicBezTo>
                <a:lnTo>
                  <a:pt x="433" y="1541"/>
                </a:lnTo>
                <a:lnTo>
                  <a:pt x="880" y="1542"/>
                </a:lnTo>
                <a:lnTo>
                  <a:pt x="884" y="1503"/>
                </a:lnTo>
                <a:cubicBezTo>
                  <a:pt x="893" y="1401"/>
                  <a:pt x="926" y="1305"/>
                  <a:pt x="978" y="1215"/>
                </a:cubicBezTo>
                <a:lnTo>
                  <a:pt x="996" y="1187"/>
                </a:lnTo>
                <a:lnTo>
                  <a:pt x="641" y="835"/>
                </a:lnTo>
                <a:lnTo>
                  <a:pt x="615" y="845"/>
                </a:lnTo>
                <a:cubicBezTo>
                  <a:pt x="596" y="851"/>
                  <a:pt x="576" y="854"/>
                  <a:pt x="557" y="854"/>
                </a:cubicBezTo>
                <a:cubicBezTo>
                  <a:pt x="511" y="854"/>
                  <a:pt x="467" y="837"/>
                  <a:pt x="433" y="803"/>
                </a:cubicBezTo>
                <a:cubicBezTo>
                  <a:pt x="398" y="769"/>
                  <a:pt x="380" y="725"/>
                  <a:pt x="380" y="678"/>
                </a:cubicBezTo>
                <a:cubicBezTo>
                  <a:pt x="380" y="631"/>
                  <a:pt x="398" y="586"/>
                  <a:pt x="431" y="553"/>
                </a:cubicBezTo>
                <a:cubicBezTo>
                  <a:pt x="465" y="519"/>
                  <a:pt x="509" y="500"/>
                  <a:pt x="556" y="500"/>
                </a:cubicBezTo>
                <a:cubicBezTo>
                  <a:pt x="603" y="500"/>
                  <a:pt x="649" y="519"/>
                  <a:pt x="681" y="552"/>
                </a:cubicBezTo>
                <a:cubicBezTo>
                  <a:pt x="729" y="599"/>
                  <a:pt x="745" y="667"/>
                  <a:pt x="725" y="731"/>
                </a:cubicBezTo>
                <a:lnTo>
                  <a:pt x="717" y="756"/>
                </a:lnTo>
                <a:lnTo>
                  <a:pt x="1062" y="1098"/>
                </a:lnTo>
                <a:lnTo>
                  <a:pt x="1093" y="1068"/>
                </a:lnTo>
                <a:cubicBezTo>
                  <a:pt x="1191" y="972"/>
                  <a:pt x="1313" y="906"/>
                  <a:pt x="1446" y="878"/>
                </a:cubicBezTo>
                <a:lnTo>
                  <a:pt x="1482" y="871"/>
                </a:lnTo>
                <a:lnTo>
                  <a:pt x="1482" y="426"/>
                </a:lnTo>
                <a:lnTo>
                  <a:pt x="1458" y="415"/>
                </a:lnTo>
                <a:cubicBezTo>
                  <a:pt x="1399" y="384"/>
                  <a:pt x="1362" y="324"/>
                  <a:pt x="1362" y="258"/>
                </a:cubicBezTo>
                <a:cubicBezTo>
                  <a:pt x="1362" y="161"/>
                  <a:pt x="1441" y="82"/>
                  <a:pt x="1539" y="82"/>
                </a:cubicBezTo>
                <a:close/>
                <a:moveTo>
                  <a:pt x="1544" y="1"/>
                </a:moveTo>
                <a:cubicBezTo>
                  <a:pt x="1398" y="1"/>
                  <a:pt x="1280" y="120"/>
                  <a:pt x="1280" y="266"/>
                </a:cubicBezTo>
                <a:cubicBezTo>
                  <a:pt x="1280" y="357"/>
                  <a:pt x="1324" y="438"/>
                  <a:pt x="1399" y="487"/>
                </a:cubicBezTo>
                <a:lnTo>
                  <a:pt x="1399" y="809"/>
                </a:lnTo>
                <a:cubicBezTo>
                  <a:pt x="1278" y="840"/>
                  <a:pt x="1165" y="899"/>
                  <a:pt x="1070" y="984"/>
                </a:cubicBezTo>
                <a:lnTo>
                  <a:pt x="823" y="737"/>
                </a:lnTo>
                <a:cubicBezTo>
                  <a:pt x="839" y="651"/>
                  <a:pt x="813" y="559"/>
                  <a:pt x="750" y="496"/>
                </a:cubicBezTo>
                <a:cubicBezTo>
                  <a:pt x="700" y="447"/>
                  <a:pt x="633" y="420"/>
                  <a:pt x="563" y="420"/>
                </a:cubicBezTo>
                <a:lnTo>
                  <a:pt x="561" y="420"/>
                </a:lnTo>
                <a:cubicBezTo>
                  <a:pt x="491" y="420"/>
                  <a:pt x="424" y="447"/>
                  <a:pt x="375" y="498"/>
                </a:cubicBezTo>
                <a:cubicBezTo>
                  <a:pt x="326" y="547"/>
                  <a:pt x="298" y="614"/>
                  <a:pt x="298" y="684"/>
                </a:cubicBezTo>
                <a:cubicBezTo>
                  <a:pt x="298" y="756"/>
                  <a:pt x="326" y="821"/>
                  <a:pt x="376" y="872"/>
                </a:cubicBezTo>
                <a:cubicBezTo>
                  <a:pt x="427" y="921"/>
                  <a:pt x="493" y="948"/>
                  <a:pt x="561" y="948"/>
                </a:cubicBezTo>
                <a:cubicBezTo>
                  <a:pt x="582" y="948"/>
                  <a:pt x="603" y="945"/>
                  <a:pt x="623" y="940"/>
                </a:cubicBezTo>
                <a:lnTo>
                  <a:pt x="892" y="1206"/>
                </a:lnTo>
                <a:cubicBezTo>
                  <a:pt x="849" y="1285"/>
                  <a:pt x="819" y="1370"/>
                  <a:pt x="807" y="1459"/>
                </a:cubicBezTo>
                <a:lnTo>
                  <a:pt x="492" y="1458"/>
                </a:lnTo>
                <a:cubicBezTo>
                  <a:pt x="444" y="1379"/>
                  <a:pt x="360" y="1331"/>
                  <a:pt x="267" y="1331"/>
                </a:cubicBezTo>
                <a:lnTo>
                  <a:pt x="266" y="1331"/>
                </a:lnTo>
                <a:cubicBezTo>
                  <a:pt x="120" y="1331"/>
                  <a:pt x="2" y="1448"/>
                  <a:pt x="2" y="1594"/>
                </a:cubicBezTo>
                <a:cubicBezTo>
                  <a:pt x="1" y="1664"/>
                  <a:pt x="28" y="1731"/>
                  <a:pt x="78" y="1781"/>
                </a:cubicBezTo>
                <a:cubicBezTo>
                  <a:pt x="128" y="1831"/>
                  <a:pt x="194" y="1859"/>
                  <a:pt x="265" y="1859"/>
                </a:cubicBezTo>
                <a:lnTo>
                  <a:pt x="266" y="1859"/>
                </a:lnTo>
                <a:cubicBezTo>
                  <a:pt x="356" y="1859"/>
                  <a:pt x="438" y="1815"/>
                  <a:pt x="487" y="1739"/>
                </a:cubicBezTo>
                <a:lnTo>
                  <a:pt x="813" y="1741"/>
                </a:lnTo>
                <a:cubicBezTo>
                  <a:pt x="830" y="1823"/>
                  <a:pt x="860" y="1902"/>
                  <a:pt x="903" y="1976"/>
                </a:cubicBezTo>
                <a:lnTo>
                  <a:pt x="629" y="2248"/>
                </a:lnTo>
                <a:cubicBezTo>
                  <a:pt x="608" y="2242"/>
                  <a:pt x="587" y="2240"/>
                  <a:pt x="566" y="2240"/>
                </a:cubicBezTo>
                <a:cubicBezTo>
                  <a:pt x="498" y="2240"/>
                  <a:pt x="432" y="2267"/>
                  <a:pt x="381" y="2316"/>
                </a:cubicBezTo>
                <a:cubicBezTo>
                  <a:pt x="277" y="2418"/>
                  <a:pt x="277" y="2586"/>
                  <a:pt x="380" y="2690"/>
                </a:cubicBezTo>
                <a:cubicBezTo>
                  <a:pt x="431" y="2742"/>
                  <a:pt x="499" y="2768"/>
                  <a:pt x="567" y="2768"/>
                </a:cubicBezTo>
                <a:cubicBezTo>
                  <a:pt x="634" y="2768"/>
                  <a:pt x="702" y="2742"/>
                  <a:pt x="754" y="2691"/>
                </a:cubicBezTo>
                <a:cubicBezTo>
                  <a:pt x="818" y="2628"/>
                  <a:pt x="845" y="2537"/>
                  <a:pt x="826" y="2451"/>
                </a:cubicBezTo>
                <a:lnTo>
                  <a:pt x="1086" y="2193"/>
                </a:lnTo>
                <a:cubicBezTo>
                  <a:pt x="1192" y="2282"/>
                  <a:pt x="1320" y="2341"/>
                  <a:pt x="1457" y="2364"/>
                </a:cubicBezTo>
                <a:lnTo>
                  <a:pt x="1457" y="2648"/>
                </a:lnTo>
                <a:cubicBezTo>
                  <a:pt x="1380" y="2695"/>
                  <a:pt x="1332" y="2779"/>
                  <a:pt x="1332" y="2872"/>
                </a:cubicBezTo>
                <a:cubicBezTo>
                  <a:pt x="1332" y="3018"/>
                  <a:pt x="1450" y="3137"/>
                  <a:pt x="1597" y="3137"/>
                </a:cubicBezTo>
                <a:cubicBezTo>
                  <a:pt x="1743" y="3137"/>
                  <a:pt x="1861" y="3018"/>
                  <a:pt x="1862" y="2871"/>
                </a:cubicBezTo>
                <a:cubicBezTo>
                  <a:pt x="1862" y="2781"/>
                  <a:pt x="1818" y="2699"/>
                  <a:pt x="1742" y="2650"/>
                </a:cubicBezTo>
                <a:lnTo>
                  <a:pt x="1742" y="2363"/>
                </a:lnTo>
                <a:cubicBezTo>
                  <a:pt x="1878" y="2340"/>
                  <a:pt x="2003" y="2280"/>
                  <a:pt x="2109" y="2193"/>
                </a:cubicBezTo>
                <a:lnTo>
                  <a:pt x="2319" y="2401"/>
                </a:lnTo>
                <a:cubicBezTo>
                  <a:pt x="2302" y="2489"/>
                  <a:pt x="2329" y="2579"/>
                  <a:pt x="2392" y="2643"/>
                </a:cubicBezTo>
                <a:cubicBezTo>
                  <a:pt x="2440" y="2691"/>
                  <a:pt x="2508" y="2718"/>
                  <a:pt x="2577" y="2718"/>
                </a:cubicBezTo>
                <a:lnTo>
                  <a:pt x="2578" y="2718"/>
                </a:lnTo>
                <a:cubicBezTo>
                  <a:pt x="2650" y="2718"/>
                  <a:pt x="2715" y="2691"/>
                  <a:pt x="2766" y="2641"/>
                </a:cubicBezTo>
                <a:cubicBezTo>
                  <a:pt x="2814" y="2591"/>
                  <a:pt x="2842" y="2526"/>
                  <a:pt x="2842" y="2454"/>
                </a:cubicBezTo>
                <a:cubicBezTo>
                  <a:pt x="2842" y="2383"/>
                  <a:pt x="2814" y="2317"/>
                  <a:pt x="2765" y="2268"/>
                </a:cubicBezTo>
                <a:cubicBezTo>
                  <a:pt x="2714" y="2218"/>
                  <a:pt x="2649" y="2192"/>
                  <a:pt x="2580" y="2192"/>
                </a:cubicBezTo>
                <a:cubicBezTo>
                  <a:pt x="2560" y="2192"/>
                  <a:pt x="2538" y="2194"/>
                  <a:pt x="2517" y="2199"/>
                </a:cubicBezTo>
                <a:lnTo>
                  <a:pt x="2292" y="1975"/>
                </a:lnTo>
                <a:cubicBezTo>
                  <a:pt x="2334" y="1902"/>
                  <a:pt x="2363" y="1823"/>
                  <a:pt x="2380" y="1741"/>
                </a:cubicBezTo>
                <a:lnTo>
                  <a:pt x="2714" y="1739"/>
                </a:lnTo>
                <a:cubicBezTo>
                  <a:pt x="2763" y="1815"/>
                  <a:pt x="2845" y="1859"/>
                  <a:pt x="2934" y="1859"/>
                </a:cubicBezTo>
                <a:lnTo>
                  <a:pt x="2936" y="1859"/>
                </a:lnTo>
                <a:cubicBezTo>
                  <a:pt x="3007" y="1859"/>
                  <a:pt x="3072" y="1831"/>
                  <a:pt x="3123" y="1781"/>
                </a:cubicBezTo>
                <a:cubicBezTo>
                  <a:pt x="3171" y="1731"/>
                  <a:pt x="3199" y="1665"/>
                  <a:pt x="3199" y="1594"/>
                </a:cubicBezTo>
                <a:cubicBezTo>
                  <a:pt x="3199" y="1523"/>
                  <a:pt x="3171" y="1458"/>
                  <a:pt x="3121" y="1407"/>
                </a:cubicBezTo>
                <a:cubicBezTo>
                  <a:pt x="3072" y="1359"/>
                  <a:pt x="3005" y="1331"/>
                  <a:pt x="2936" y="1331"/>
                </a:cubicBezTo>
                <a:lnTo>
                  <a:pt x="2934" y="1331"/>
                </a:lnTo>
                <a:cubicBezTo>
                  <a:pt x="2842" y="1331"/>
                  <a:pt x="2758" y="1380"/>
                  <a:pt x="2710" y="1458"/>
                </a:cubicBezTo>
                <a:lnTo>
                  <a:pt x="2388" y="1459"/>
                </a:lnTo>
                <a:cubicBezTo>
                  <a:pt x="2370" y="1344"/>
                  <a:pt x="2328" y="1235"/>
                  <a:pt x="2261" y="1137"/>
                </a:cubicBezTo>
                <a:lnTo>
                  <a:pt x="2510" y="890"/>
                </a:lnTo>
                <a:cubicBezTo>
                  <a:pt x="2532" y="895"/>
                  <a:pt x="2553" y="898"/>
                  <a:pt x="2575" y="898"/>
                </a:cubicBezTo>
                <a:cubicBezTo>
                  <a:pt x="2643" y="898"/>
                  <a:pt x="2708" y="872"/>
                  <a:pt x="2758" y="821"/>
                </a:cubicBezTo>
                <a:cubicBezTo>
                  <a:pt x="2862" y="719"/>
                  <a:pt x="2862" y="552"/>
                  <a:pt x="2760" y="447"/>
                </a:cubicBezTo>
                <a:cubicBezTo>
                  <a:pt x="2708" y="395"/>
                  <a:pt x="2640" y="369"/>
                  <a:pt x="2572" y="369"/>
                </a:cubicBezTo>
                <a:cubicBezTo>
                  <a:pt x="2505" y="369"/>
                  <a:pt x="2437" y="395"/>
                  <a:pt x="2386" y="446"/>
                </a:cubicBezTo>
                <a:cubicBezTo>
                  <a:pt x="2320" y="510"/>
                  <a:pt x="2294" y="600"/>
                  <a:pt x="2313" y="688"/>
                </a:cubicBezTo>
                <a:lnTo>
                  <a:pt x="2065" y="933"/>
                </a:lnTo>
                <a:cubicBezTo>
                  <a:pt x="1954" y="852"/>
                  <a:pt x="1822" y="801"/>
                  <a:pt x="1683" y="788"/>
                </a:cubicBezTo>
                <a:lnTo>
                  <a:pt x="1683" y="490"/>
                </a:lnTo>
                <a:cubicBezTo>
                  <a:pt x="1761" y="442"/>
                  <a:pt x="1808" y="358"/>
                  <a:pt x="1808" y="266"/>
                </a:cubicBezTo>
                <a:cubicBezTo>
                  <a:pt x="1808" y="120"/>
                  <a:pt x="1690" y="1"/>
                  <a:pt x="1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flipH="1">
            <a:off x="8749417" y="4064506"/>
            <a:ext cx="86709" cy="86700"/>
          </a:xfrm>
          <a:custGeom>
            <a:avLst/>
            <a:gdLst/>
            <a:ahLst/>
            <a:cxnLst/>
            <a:rect l="l" t="t" r="r" b="b"/>
            <a:pathLst>
              <a:path w="322" h="322" extrusionOk="0">
                <a:moveTo>
                  <a:pt x="160" y="51"/>
                </a:moveTo>
                <a:cubicBezTo>
                  <a:pt x="219" y="51"/>
                  <a:pt x="270" y="101"/>
                  <a:pt x="270" y="161"/>
                </a:cubicBezTo>
                <a:cubicBezTo>
                  <a:pt x="270" y="221"/>
                  <a:pt x="221" y="270"/>
                  <a:pt x="160" y="270"/>
                </a:cubicBezTo>
                <a:cubicBezTo>
                  <a:pt x="100" y="270"/>
                  <a:pt x="51" y="222"/>
                  <a:pt x="51" y="161"/>
                </a:cubicBezTo>
                <a:cubicBezTo>
                  <a:pt x="51" y="101"/>
                  <a:pt x="100" y="51"/>
                  <a:pt x="160" y="51"/>
                </a:cubicBezTo>
                <a:close/>
                <a:moveTo>
                  <a:pt x="160" y="1"/>
                </a:moveTo>
                <a:cubicBezTo>
                  <a:pt x="72" y="1"/>
                  <a:pt x="0" y="72"/>
                  <a:pt x="0" y="161"/>
                </a:cubicBezTo>
                <a:cubicBezTo>
                  <a:pt x="0" y="249"/>
                  <a:pt x="72" y="322"/>
                  <a:pt x="160" y="322"/>
                </a:cubicBezTo>
                <a:cubicBezTo>
                  <a:pt x="249" y="322"/>
                  <a:pt x="321" y="249"/>
                  <a:pt x="321" y="161"/>
                </a:cubicBezTo>
                <a:cubicBezTo>
                  <a:pt x="321" y="72"/>
                  <a:pt x="249"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flipH="1">
            <a:off x="7840957" y="4730604"/>
            <a:ext cx="79708" cy="79699"/>
          </a:xfrm>
          <a:custGeom>
            <a:avLst/>
            <a:gdLst/>
            <a:ahLst/>
            <a:cxnLst/>
            <a:rect l="l" t="t" r="r" b="b"/>
            <a:pathLst>
              <a:path w="296" h="296" extrusionOk="0">
                <a:moveTo>
                  <a:pt x="148" y="52"/>
                </a:moveTo>
                <a:cubicBezTo>
                  <a:pt x="200" y="52"/>
                  <a:pt x="244" y="96"/>
                  <a:pt x="244" y="148"/>
                </a:cubicBezTo>
                <a:cubicBezTo>
                  <a:pt x="244" y="201"/>
                  <a:pt x="200" y="244"/>
                  <a:pt x="148" y="244"/>
                </a:cubicBezTo>
                <a:cubicBezTo>
                  <a:pt x="95" y="244"/>
                  <a:pt x="52" y="201"/>
                  <a:pt x="52" y="148"/>
                </a:cubicBezTo>
                <a:cubicBezTo>
                  <a:pt x="52" y="96"/>
                  <a:pt x="95" y="52"/>
                  <a:pt x="148" y="52"/>
                </a:cubicBezTo>
                <a:close/>
                <a:moveTo>
                  <a:pt x="148" y="1"/>
                </a:moveTo>
                <a:cubicBezTo>
                  <a:pt x="67" y="1"/>
                  <a:pt x="0" y="66"/>
                  <a:pt x="0" y="148"/>
                </a:cubicBezTo>
                <a:cubicBezTo>
                  <a:pt x="0" y="230"/>
                  <a:pt x="67" y="296"/>
                  <a:pt x="148" y="296"/>
                </a:cubicBezTo>
                <a:cubicBezTo>
                  <a:pt x="230" y="296"/>
                  <a:pt x="295" y="230"/>
                  <a:pt x="295" y="148"/>
                </a:cubicBezTo>
                <a:cubicBezTo>
                  <a:pt x="295" y="66"/>
                  <a:pt x="230"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8761666" y="4928179"/>
            <a:ext cx="62204" cy="61929"/>
          </a:xfrm>
          <a:custGeom>
            <a:avLst/>
            <a:gdLst/>
            <a:ahLst/>
            <a:cxnLst/>
            <a:rect l="l" t="t" r="r" b="b"/>
            <a:pathLst>
              <a:path w="231" h="230" extrusionOk="0">
                <a:moveTo>
                  <a:pt x="116" y="52"/>
                </a:moveTo>
                <a:cubicBezTo>
                  <a:pt x="151" y="52"/>
                  <a:pt x="179" y="81"/>
                  <a:pt x="179" y="115"/>
                </a:cubicBezTo>
                <a:cubicBezTo>
                  <a:pt x="179" y="150"/>
                  <a:pt x="151" y="177"/>
                  <a:pt x="116" y="177"/>
                </a:cubicBezTo>
                <a:cubicBezTo>
                  <a:pt x="80" y="177"/>
                  <a:pt x="52" y="149"/>
                  <a:pt x="52" y="115"/>
                </a:cubicBezTo>
                <a:cubicBezTo>
                  <a:pt x="52" y="80"/>
                  <a:pt x="82" y="52"/>
                  <a:pt x="116" y="52"/>
                </a:cubicBezTo>
                <a:close/>
                <a:moveTo>
                  <a:pt x="116" y="1"/>
                </a:moveTo>
                <a:cubicBezTo>
                  <a:pt x="52" y="1"/>
                  <a:pt x="1" y="52"/>
                  <a:pt x="1" y="115"/>
                </a:cubicBezTo>
                <a:cubicBezTo>
                  <a:pt x="1" y="179"/>
                  <a:pt x="52" y="229"/>
                  <a:pt x="116" y="229"/>
                </a:cubicBezTo>
                <a:cubicBezTo>
                  <a:pt x="179" y="229"/>
                  <a:pt x="230" y="179"/>
                  <a:pt x="230" y="115"/>
                </a:cubicBezTo>
                <a:cubicBezTo>
                  <a:pt x="230" y="51"/>
                  <a:pt x="179"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5"/>
          <p:cNvGrpSpPr/>
          <p:nvPr/>
        </p:nvGrpSpPr>
        <p:grpSpPr>
          <a:xfrm rot="-1350475">
            <a:off x="8233900" y="1191312"/>
            <a:ext cx="502260" cy="239767"/>
            <a:chOff x="10697525" y="2626725"/>
            <a:chExt cx="502275" cy="239774"/>
          </a:xfrm>
        </p:grpSpPr>
        <p:sp>
          <p:nvSpPr>
            <p:cNvPr id="53" name="Google Shape;53;p5"/>
            <p:cNvSpPr/>
            <p:nvPr/>
          </p:nvSpPr>
          <p:spPr>
            <a:xfrm>
              <a:off x="10697525" y="2626725"/>
              <a:ext cx="502275" cy="239774"/>
            </a:xfrm>
            <a:custGeom>
              <a:avLst/>
              <a:gdLst/>
              <a:ahLst/>
              <a:cxnLst/>
              <a:rect l="l" t="t" r="r" b="b"/>
              <a:pathLst>
                <a:path w="2736" h="1254" extrusionOk="0">
                  <a:moveTo>
                    <a:pt x="2112" y="1"/>
                  </a:moveTo>
                  <a:cubicBezTo>
                    <a:pt x="2111" y="1"/>
                    <a:pt x="2111" y="1"/>
                    <a:pt x="2110" y="1"/>
                  </a:cubicBezTo>
                  <a:lnTo>
                    <a:pt x="626" y="1"/>
                  </a:lnTo>
                  <a:cubicBezTo>
                    <a:pt x="280" y="1"/>
                    <a:pt x="0" y="281"/>
                    <a:pt x="0" y="626"/>
                  </a:cubicBezTo>
                  <a:lnTo>
                    <a:pt x="0" y="628"/>
                  </a:lnTo>
                  <a:cubicBezTo>
                    <a:pt x="0" y="973"/>
                    <a:pt x="280" y="1253"/>
                    <a:pt x="626" y="1253"/>
                  </a:cubicBezTo>
                  <a:lnTo>
                    <a:pt x="2110" y="1253"/>
                  </a:lnTo>
                  <a:cubicBezTo>
                    <a:pt x="2456" y="1253"/>
                    <a:pt x="2736" y="973"/>
                    <a:pt x="2736" y="626"/>
                  </a:cubicBezTo>
                  <a:cubicBezTo>
                    <a:pt x="2736" y="281"/>
                    <a:pt x="2457" y="1"/>
                    <a:pt x="2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0940766" y="2626735"/>
              <a:ext cx="259024" cy="230234"/>
            </a:xfrm>
            <a:custGeom>
              <a:avLst/>
              <a:gdLst/>
              <a:ahLst/>
              <a:cxnLst/>
              <a:rect l="l" t="t" r="r" b="b"/>
              <a:pathLst>
                <a:path w="1411" h="1254" extrusionOk="0">
                  <a:moveTo>
                    <a:pt x="787" y="1"/>
                  </a:moveTo>
                  <a:cubicBezTo>
                    <a:pt x="786" y="1"/>
                    <a:pt x="786" y="1"/>
                    <a:pt x="785" y="1"/>
                  </a:cubicBezTo>
                  <a:lnTo>
                    <a:pt x="0" y="1"/>
                  </a:lnTo>
                  <a:lnTo>
                    <a:pt x="0" y="1253"/>
                  </a:lnTo>
                  <a:lnTo>
                    <a:pt x="785" y="1253"/>
                  </a:lnTo>
                  <a:cubicBezTo>
                    <a:pt x="1131" y="1253"/>
                    <a:pt x="1411" y="973"/>
                    <a:pt x="1411" y="626"/>
                  </a:cubicBezTo>
                  <a:cubicBezTo>
                    <a:pt x="1411" y="281"/>
                    <a:pt x="113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p:nvPr/>
        </p:nvSpPr>
        <p:spPr>
          <a:xfrm>
            <a:off x="8427269" y="736456"/>
            <a:ext cx="175003" cy="171393"/>
          </a:xfrm>
          <a:custGeom>
            <a:avLst/>
            <a:gdLst/>
            <a:ahLst/>
            <a:cxnLst/>
            <a:rect l="l" t="t" r="r" b="b"/>
            <a:pathLst>
              <a:path w="1891" h="1852" extrusionOk="0">
                <a:moveTo>
                  <a:pt x="911" y="1"/>
                </a:moveTo>
                <a:cubicBezTo>
                  <a:pt x="837" y="1"/>
                  <a:pt x="776" y="60"/>
                  <a:pt x="776" y="134"/>
                </a:cubicBezTo>
                <a:cubicBezTo>
                  <a:pt x="776" y="186"/>
                  <a:pt x="806" y="230"/>
                  <a:pt x="848" y="253"/>
                </a:cubicBezTo>
                <a:lnTo>
                  <a:pt x="848" y="485"/>
                </a:lnTo>
                <a:cubicBezTo>
                  <a:pt x="761" y="503"/>
                  <a:pt x="682" y="547"/>
                  <a:pt x="622" y="606"/>
                </a:cubicBezTo>
                <a:lnTo>
                  <a:pt x="443" y="428"/>
                </a:lnTo>
                <a:cubicBezTo>
                  <a:pt x="458" y="382"/>
                  <a:pt x="447" y="329"/>
                  <a:pt x="410" y="292"/>
                </a:cubicBezTo>
                <a:cubicBezTo>
                  <a:pt x="384" y="266"/>
                  <a:pt x="350" y="254"/>
                  <a:pt x="316" y="254"/>
                </a:cubicBezTo>
                <a:cubicBezTo>
                  <a:pt x="282" y="254"/>
                  <a:pt x="247" y="267"/>
                  <a:pt x="221" y="292"/>
                </a:cubicBezTo>
                <a:cubicBezTo>
                  <a:pt x="168" y="345"/>
                  <a:pt x="169" y="429"/>
                  <a:pt x="221" y="482"/>
                </a:cubicBezTo>
                <a:cubicBezTo>
                  <a:pt x="247" y="507"/>
                  <a:pt x="281" y="520"/>
                  <a:pt x="314" y="520"/>
                </a:cubicBezTo>
                <a:cubicBezTo>
                  <a:pt x="329" y="520"/>
                  <a:pt x="344" y="518"/>
                  <a:pt x="359" y="512"/>
                </a:cubicBezTo>
                <a:lnTo>
                  <a:pt x="547" y="700"/>
                </a:lnTo>
                <a:cubicBezTo>
                  <a:pt x="513" y="755"/>
                  <a:pt x="492" y="818"/>
                  <a:pt x="485" y="885"/>
                </a:cubicBezTo>
                <a:lnTo>
                  <a:pt x="254" y="884"/>
                </a:lnTo>
                <a:cubicBezTo>
                  <a:pt x="233" y="839"/>
                  <a:pt x="187" y="807"/>
                  <a:pt x="134" y="807"/>
                </a:cubicBezTo>
                <a:cubicBezTo>
                  <a:pt x="61" y="807"/>
                  <a:pt x="0" y="866"/>
                  <a:pt x="0" y="940"/>
                </a:cubicBezTo>
                <a:cubicBezTo>
                  <a:pt x="0" y="1014"/>
                  <a:pt x="59" y="1075"/>
                  <a:pt x="133" y="1075"/>
                </a:cubicBezTo>
                <a:cubicBezTo>
                  <a:pt x="185" y="1075"/>
                  <a:pt x="229" y="1045"/>
                  <a:pt x="252" y="1002"/>
                </a:cubicBezTo>
                <a:lnTo>
                  <a:pt x="487" y="1003"/>
                </a:lnTo>
                <a:cubicBezTo>
                  <a:pt x="497" y="1066"/>
                  <a:pt x="521" y="1127"/>
                  <a:pt x="553" y="1177"/>
                </a:cubicBezTo>
                <a:lnTo>
                  <a:pt x="361" y="1369"/>
                </a:lnTo>
                <a:cubicBezTo>
                  <a:pt x="346" y="1363"/>
                  <a:pt x="330" y="1360"/>
                  <a:pt x="314" y="1360"/>
                </a:cubicBezTo>
                <a:cubicBezTo>
                  <a:pt x="281" y="1360"/>
                  <a:pt x="248" y="1373"/>
                  <a:pt x="223" y="1398"/>
                </a:cubicBezTo>
                <a:cubicBezTo>
                  <a:pt x="170" y="1451"/>
                  <a:pt x="170" y="1535"/>
                  <a:pt x="223" y="1588"/>
                </a:cubicBezTo>
                <a:cubicBezTo>
                  <a:pt x="249" y="1614"/>
                  <a:pt x="283" y="1627"/>
                  <a:pt x="318" y="1627"/>
                </a:cubicBezTo>
                <a:cubicBezTo>
                  <a:pt x="352" y="1627"/>
                  <a:pt x="386" y="1614"/>
                  <a:pt x="412" y="1588"/>
                </a:cubicBezTo>
                <a:cubicBezTo>
                  <a:pt x="449" y="1551"/>
                  <a:pt x="460" y="1498"/>
                  <a:pt x="445" y="1453"/>
                </a:cubicBezTo>
                <a:lnTo>
                  <a:pt x="631" y="1269"/>
                </a:lnTo>
                <a:cubicBezTo>
                  <a:pt x="700" y="1332"/>
                  <a:pt x="786" y="1374"/>
                  <a:pt x="884" y="1387"/>
                </a:cubicBezTo>
                <a:lnTo>
                  <a:pt x="884" y="1597"/>
                </a:lnTo>
                <a:cubicBezTo>
                  <a:pt x="839" y="1618"/>
                  <a:pt x="807" y="1665"/>
                  <a:pt x="807" y="1717"/>
                </a:cubicBezTo>
                <a:cubicBezTo>
                  <a:pt x="807" y="1791"/>
                  <a:pt x="866" y="1851"/>
                  <a:pt x="942" y="1851"/>
                </a:cubicBezTo>
                <a:cubicBezTo>
                  <a:pt x="1016" y="1851"/>
                  <a:pt x="1076" y="1792"/>
                  <a:pt x="1076" y="1717"/>
                </a:cubicBezTo>
                <a:cubicBezTo>
                  <a:pt x="1076" y="1666"/>
                  <a:pt x="1045" y="1622"/>
                  <a:pt x="1003" y="1598"/>
                </a:cubicBezTo>
                <a:lnTo>
                  <a:pt x="1003" y="1387"/>
                </a:lnTo>
                <a:cubicBezTo>
                  <a:pt x="1100" y="1374"/>
                  <a:pt x="1185" y="1332"/>
                  <a:pt x="1254" y="1269"/>
                </a:cubicBezTo>
                <a:lnTo>
                  <a:pt x="1411" y="1424"/>
                </a:lnTo>
                <a:cubicBezTo>
                  <a:pt x="1396" y="1470"/>
                  <a:pt x="1407" y="1523"/>
                  <a:pt x="1444" y="1559"/>
                </a:cubicBezTo>
                <a:cubicBezTo>
                  <a:pt x="1470" y="1586"/>
                  <a:pt x="1504" y="1599"/>
                  <a:pt x="1538" y="1599"/>
                </a:cubicBezTo>
                <a:cubicBezTo>
                  <a:pt x="1572" y="1599"/>
                  <a:pt x="1607" y="1585"/>
                  <a:pt x="1633" y="1559"/>
                </a:cubicBezTo>
                <a:cubicBezTo>
                  <a:pt x="1686" y="1508"/>
                  <a:pt x="1685" y="1423"/>
                  <a:pt x="1633" y="1370"/>
                </a:cubicBezTo>
                <a:cubicBezTo>
                  <a:pt x="1607" y="1344"/>
                  <a:pt x="1573" y="1331"/>
                  <a:pt x="1539" y="1331"/>
                </a:cubicBezTo>
                <a:cubicBezTo>
                  <a:pt x="1524" y="1331"/>
                  <a:pt x="1509" y="1334"/>
                  <a:pt x="1495" y="1339"/>
                </a:cubicBezTo>
                <a:lnTo>
                  <a:pt x="1332" y="1177"/>
                </a:lnTo>
                <a:cubicBezTo>
                  <a:pt x="1365" y="1127"/>
                  <a:pt x="1387" y="1066"/>
                  <a:pt x="1396" y="1003"/>
                </a:cubicBezTo>
                <a:lnTo>
                  <a:pt x="1637" y="1002"/>
                </a:lnTo>
                <a:cubicBezTo>
                  <a:pt x="1659" y="1045"/>
                  <a:pt x="1704" y="1075"/>
                  <a:pt x="1755" y="1075"/>
                </a:cubicBezTo>
                <a:cubicBezTo>
                  <a:pt x="1829" y="1075"/>
                  <a:pt x="1888" y="1014"/>
                  <a:pt x="1888" y="940"/>
                </a:cubicBezTo>
                <a:cubicBezTo>
                  <a:pt x="1890" y="865"/>
                  <a:pt x="1831" y="806"/>
                  <a:pt x="1755" y="806"/>
                </a:cubicBezTo>
                <a:cubicBezTo>
                  <a:pt x="1703" y="806"/>
                  <a:pt x="1657" y="838"/>
                  <a:pt x="1636" y="882"/>
                </a:cubicBezTo>
                <a:lnTo>
                  <a:pt x="1401" y="883"/>
                </a:lnTo>
                <a:cubicBezTo>
                  <a:pt x="1392" y="799"/>
                  <a:pt x="1360" y="723"/>
                  <a:pt x="1313" y="659"/>
                </a:cubicBezTo>
                <a:lnTo>
                  <a:pt x="1491" y="482"/>
                </a:lnTo>
                <a:cubicBezTo>
                  <a:pt x="1506" y="487"/>
                  <a:pt x="1521" y="490"/>
                  <a:pt x="1536" y="490"/>
                </a:cubicBezTo>
                <a:cubicBezTo>
                  <a:pt x="1570" y="490"/>
                  <a:pt x="1604" y="477"/>
                  <a:pt x="1629" y="452"/>
                </a:cubicBezTo>
                <a:cubicBezTo>
                  <a:pt x="1682" y="400"/>
                  <a:pt x="1682" y="315"/>
                  <a:pt x="1629" y="263"/>
                </a:cubicBezTo>
                <a:cubicBezTo>
                  <a:pt x="1603" y="236"/>
                  <a:pt x="1568" y="223"/>
                  <a:pt x="1534" y="223"/>
                </a:cubicBezTo>
                <a:cubicBezTo>
                  <a:pt x="1500" y="223"/>
                  <a:pt x="1466" y="236"/>
                  <a:pt x="1439" y="263"/>
                </a:cubicBezTo>
                <a:cubicBezTo>
                  <a:pt x="1402" y="299"/>
                  <a:pt x="1392" y="351"/>
                  <a:pt x="1407" y="398"/>
                </a:cubicBezTo>
                <a:lnTo>
                  <a:pt x="1229" y="575"/>
                </a:lnTo>
                <a:cubicBezTo>
                  <a:pt x="1157" y="517"/>
                  <a:pt x="1068" y="481"/>
                  <a:pt x="968" y="476"/>
                </a:cubicBezTo>
                <a:lnTo>
                  <a:pt x="968" y="254"/>
                </a:lnTo>
                <a:cubicBezTo>
                  <a:pt x="1013" y="233"/>
                  <a:pt x="1044" y="187"/>
                  <a:pt x="1044" y="134"/>
                </a:cubicBezTo>
                <a:cubicBezTo>
                  <a:pt x="1044" y="61"/>
                  <a:pt x="985" y="1"/>
                  <a:pt x="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8778691" y="1584292"/>
            <a:ext cx="131554" cy="131249"/>
          </a:xfrm>
          <a:custGeom>
            <a:avLst/>
            <a:gdLst/>
            <a:ahLst/>
            <a:cxnLst/>
            <a:rect l="l" t="t" r="r" b="b"/>
            <a:pathLst>
              <a:path w="423" h="422" extrusionOk="0">
                <a:moveTo>
                  <a:pt x="211" y="51"/>
                </a:moveTo>
                <a:cubicBezTo>
                  <a:pt x="300" y="51"/>
                  <a:pt x="370" y="122"/>
                  <a:pt x="370" y="211"/>
                </a:cubicBezTo>
                <a:cubicBezTo>
                  <a:pt x="370" y="298"/>
                  <a:pt x="300" y="370"/>
                  <a:pt x="211" y="370"/>
                </a:cubicBezTo>
                <a:cubicBezTo>
                  <a:pt x="123" y="370"/>
                  <a:pt x="52" y="298"/>
                  <a:pt x="52" y="211"/>
                </a:cubicBezTo>
                <a:cubicBezTo>
                  <a:pt x="52" y="122"/>
                  <a:pt x="123" y="51"/>
                  <a:pt x="211" y="51"/>
                </a:cubicBezTo>
                <a:close/>
                <a:moveTo>
                  <a:pt x="211" y="0"/>
                </a:moveTo>
                <a:cubicBezTo>
                  <a:pt x="96" y="0"/>
                  <a:pt x="1" y="95"/>
                  <a:pt x="1" y="211"/>
                </a:cubicBezTo>
                <a:cubicBezTo>
                  <a:pt x="1" y="327"/>
                  <a:pt x="96" y="421"/>
                  <a:pt x="211" y="421"/>
                </a:cubicBezTo>
                <a:cubicBezTo>
                  <a:pt x="327" y="421"/>
                  <a:pt x="422" y="327"/>
                  <a:pt x="422" y="211"/>
                </a:cubicBezTo>
                <a:cubicBezTo>
                  <a:pt x="422" y="95"/>
                  <a:pt x="327"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8801711" y="408090"/>
            <a:ext cx="85526" cy="85530"/>
          </a:xfrm>
          <a:custGeom>
            <a:avLst/>
            <a:gdLst/>
            <a:ahLst/>
            <a:cxnLst/>
            <a:rect l="l" t="t" r="r" b="b"/>
            <a:pathLst>
              <a:path w="275" h="275" extrusionOk="0">
                <a:moveTo>
                  <a:pt x="137" y="52"/>
                </a:moveTo>
                <a:cubicBezTo>
                  <a:pt x="185" y="52"/>
                  <a:pt x="224" y="90"/>
                  <a:pt x="224" y="137"/>
                </a:cubicBezTo>
                <a:cubicBezTo>
                  <a:pt x="224" y="185"/>
                  <a:pt x="185" y="223"/>
                  <a:pt x="137" y="223"/>
                </a:cubicBezTo>
                <a:cubicBezTo>
                  <a:pt x="90" y="223"/>
                  <a:pt x="52" y="185"/>
                  <a:pt x="52" y="137"/>
                </a:cubicBezTo>
                <a:cubicBezTo>
                  <a:pt x="52" y="90"/>
                  <a:pt x="90" y="52"/>
                  <a:pt x="137" y="52"/>
                </a:cubicBezTo>
                <a:close/>
                <a:moveTo>
                  <a:pt x="137" y="0"/>
                </a:moveTo>
                <a:cubicBezTo>
                  <a:pt x="63" y="0"/>
                  <a:pt x="0" y="63"/>
                  <a:pt x="0" y="137"/>
                </a:cubicBezTo>
                <a:cubicBezTo>
                  <a:pt x="0" y="212"/>
                  <a:pt x="63" y="274"/>
                  <a:pt x="137" y="274"/>
                </a:cubicBezTo>
                <a:cubicBezTo>
                  <a:pt x="213" y="274"/>
                  <a:pt x="274" y="212"/>
                  <a:pt x="274" y="137"/>
                </a:cubicBezTo>
                <a:cubicBezTo>
                  <a:pt x="274" y="63"/>
                  <a:pt x="21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5"/>
          <p:cNvGrpSpPr/>
          <p:nvPr/>
        </p:nvGrpSpPr>
        <p:grpSpPr>
          <a:xfrm>
            <a:off x="395821" y="4656888"/>
            <a:ext cx="256087" cy="227113"/>
            <a:chOff x="10339921" y="2450113"/>
            <a:chExt cx="256087" cy="227113"/>
          </a:xfrm>
        </p:grpSpPr>
        <p:sp>
          <p:nvSpPr>
            <p:cNvPr id="59" name="Google Shape;59;p5"/>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5"/>
          <p:cNvSpPr/>
          <p:nvPr/>
        </p:nvSpPr>
        <p:spPr>
          <a:xfrm flipH="1">
            <a:off x="917409" y="4420500"/>
            <a:ext cx="373227" cy="366002"/>
          </a:xfrm>
          <a:custGeom>
            <a:avLst/>
            <a:gdLst/>
            <a:ahLst/>
            <a:cxnLst/>
            <a:rect l="l" t="t" r="r" b="b"/>
            <a:pathLst>
              <a:path w="3199" h="3137" extrusionOk="0">
                <a:moveTo>
                  <a:pt x="1539" y="82"/>
                </a:moveTo>
                <a:cubicBezTo>
                  <a:pt x="1636" y="82"/>
                  <a:pt x="1715" y="161"/>
                  <a:pt x="1715" y="258"/>
                </a:cubicBezTo>
                <a:cubicBezTo>
                  <a:pt x="1715" y="325"/>
                  <a:pt x="1677" y="386"/>
                  <a:pt x="1615" y="416"/>
                </a:cubicBezTo>
                <a:lnTo>
                  <a:pt x="1589" y="428"/>
                </a:lnTo>
                <a:lnTo>
                  <a:pt x="1589" y="862"/>
                </a:lnTo>
                <a:lnTo>
                  <a:pt x="1633" y="866"/>
                </a:lnTo>
                <a:cubicBezTo>
                  <a:pt x="1782" y="873"/>
                  <a:pt x="1922" y="927"/>
                  <a:pt x="2037" y="1019"/>
                </a:cubicBezTo>
                <a:lnTo>
                  <a:pt x="2068" y="1045"/>
                </a:lnTo>
                <a:lnTo>
                  <a:pt x="2408" y="705"/>
                </a:lnTo>
                <a:lnTo>
                  <a:pt x="2399" y="681"/>
                </a:lnTo>
                <a:cubicBezTo>
                  <a:pt x="2379" y="616"/>
                  <a:pt x="2397" y="547"/>
                  <a:pt x="2443" y="502"/>
                </a:cubicBezTo>
                <a:cubicBezTo>
                  <a:pt x="2478" y="468"/>
                  <a:pt x="2523" y="451"/>
                  <a:pt x="2568" y="451"/>
                </a:cubicBezTo>
                <a:cubicBezTo>
                  <a:pt x="2614" y="451"/>
                  <a:pt x="2659" y="468"/>
                  <a:pt x="2693" y="503"/>
                </a:cubicBezTo>
                <a:cubicBezTo>
                  <a:pt x="2762" y="573"/>
                  <a:pt x="2761" y="684"/>
                  <a:pt x="2692" y="753"/>
                </a:cubicBezTo>
                <a:cubicBezTo>
                  <a:pt x="2658" y="787"/>
                  <a:pt x="2614" y="805"/>
                  <a:pt x="2569" y="805"/>
                </a:cubicBezTo>
                <a:cubicBezTo>
                  <a:pt x="2549" y="805"/>
                  <a:pt x="2529" y="801"/>
                  <a:pt x="2509" y="794"/>
                </a:cubicBezTo>
                <a:lnTo>
                  <a:pt x="2483" y="784"/>
                </a:lnTo>
                <a:lnTo>
                  <a:pt x="2142" y="1124"/>
                </a:lnTo>
                <a:lnTo>
                  <a:pt x="2166" y="1153"/>
                </a:lnTo>
                <a:cubicBezTo>
                  <a:pt x="2241" y="1256"/>
                  <a:pt x="2289" y="1378"/>
                  <a:pt x="2302" y="1503"/>
                </a:cubicBezTo>
                <a:lnTo>
                  <a:pt x="2306" y="1542"/>
                </a:lnTo>
                <a:lnTo>
                  <a:pt x="2761" y="1541"/>
                </a:lnTo>
                <a:lnTo>
                  <a:pt x="2772" y="1515"/>
                </a:lnTo>
                <a:cubicBezTo>
                  <a:pt x="2801" y="1453"/>
                  <a:pt x="2862" y="1414"/>
                  <a:pt x="2930" y="1414"/>
                </a:cubicBezTo>
                <a:cubicBezTo>
                  <a:pt x="2977" y="1414"/>
                  <a:pt x="3021" y="1432"/>
                  <a:pt x="3053" y="1466"/>
                </a:cubicBezTo>
                <a:cubicBezTo>
                  <a:pt x="3088" y="1499"/>
                  <a:pt x="3106" y="1543"/>
                  <a:pt x="3106" y="1590"/>
                </a:cubicBezTo>
                <a:cubicBezTo>
                  <a:pt x="3106" y="1638"/>
                  <a:pt x="3088" y="1683"/>
                  <a:pt x="3056" y="1716"/>
                </a:cubicBezTo>
                <a:cubicBezTo>
                  <a:pt x="3022" y="1750"/>
                  <a:pt x="2978" y="1768"/>
                  <a:pt x="2930" y="1768"/>
                </a:cubicBezTo>
                <a:lnTo>
                  <a:pt x="2929" y="1768"/>
                </a:lnTo>
                <a:cubicBezTo>
                  <a:pt x="2864" y="1768"/>
                  <a:pt x="2804" y="1731"/>
                  <a:pt x="2773" y="1672"/>
                </a:cubicBezTo>
                <a:lnTo>
                  <a:pt x="2762" y="1648"/>
                </a:lnTo>
                <a:lnTo>
                  <a:pt x="2300" y="1650"/>
                </a:lnTo>
                <a:lnTo>
                  <a:pt x="2295" y="1687"/>
                </a:lnTo>
                <a:cubicBezTo>
                  <a:pt x="2279" y="1783"/>
                  <a:pt x="2246" y="1874"/>
                  <a:pt x="2194" y="1956"/>
                </a:cubicBezTo>
                <a:lnTo>
                  <a:pt x="2176" y="1985"/>
                </a:lnTo>
                <a:lnTo>
                  <a:pt x="2489" y="2296"/>
                </a:lnTo>
                <a:lnTo>
                  <a:pt x="2515" y="2288"/>
                </a:lnTo>
                <a:cubicBezTo>
                  <a:pt x="2535" y="2280"/>
                  <a:pt x="2555" y="2277"/>
                  <a:pt x="2575" y="2277"/>
                </a:cubicBezTo>
                <a:cubicBezTo>
                  <a:pt x="2621" y="2277"/>
                  <a:pt x="2665" y="2295"/>
                  <a:pt x="2699" y="2328"/>
                </a:cubicBezTo>
                <a:cubicBezTo>
                  <a:pt x="2732" y="2362"/>
                  <a:pt x="2751" y="2406"/>
                  <a:pt x="2751" y="2453"/>
                </a:cubicBezTo>
                <a:cubicBezTo>
                  <a:pt x="2751" y="2500"/>
                  <a:pt x="2732" y="2546"/>
                  <a:pt x="2700" y="2578"/>
                </a:cubicBezTo>
                <a:cubicBezTo>
                  <a:pt x="2666" y="2612"/>
                  <a:pt x="2622" y="2631"/>
                  <a:pt x="2574" y="2631"/>
                </a:cubicBezTo>
                <a:lnTo>
                  <a:pt x="2573" y="2631"/>
                </a:lnTo>
                <a:cubicBezTo>
                  <a:pt x="2527" y="2631"/>
                  <a:pt x="2483" y="2612"/>
                  <a:pt x="2450" y="2579"/>
                </a:cubicBezTo>
                <a:cubicBezTo>
                  <a:pt x="2403" y="2532"/>
                  <a:pt x="2387" y="2465"/>
                  <a:pt x="2406" y="2400"/>
                </a:cubicBezTo>
                <a:lnTo>
                  <a:pt x="2414" y="2375"/>
                </a:lnTo>
                <a:lnTo>
                  <a:pt x="2108" y="2070"/>
                </a:lnTo>
                <a:lnTo>
                  <a:pt x="2077" y="2099"/>
                </a:lnTo>
                <a:cubicBezTo>
                  <a:pt x="1970" y="2199"/>
                  <a:pt x="1836" y="2262"/>
                  <a:pt x="1689" y="2282"/>
                </a:cubicBezTo>
                <a:lnTo>
                  <a:pt x="1652" y="2288"/>
                </a:lnTo>
                <a:lnTo>
                  <a:pt x="1652" y="2704"/>
                </a:lnTo>
                <a:lnTo>
                  <a:pt x="1676" y="2715"/>
                </a:lnTo>
                <a:cubicBezTo>
                  <a:pt x="1735" y="2746"/>
                  <a:pt x="1772" y="2806"/>
                  <a:pt x="1772" y="2872"/>
                </a:cubicBezTo>
                <a:cubicBezTo>
                  <a:pt x="1772" y="2969"/>
                  <a:pt x="1693" y="3048"/>
                  <a:pt x="1595" y="3048"/>
                </a:cubicBezTo>
                <a:cubicBezTo>
                  <a:pt x="1498" y="3048"/>
                  <a:pt x="1419" y="2969"/>
                  <a:pt x="1419" y="2872"/>
                </a:cubicBezTo>
                <a:cubicBezTo>
                  <a:pt x="1419" y="2805"/>
                  <a:pt x="1457" y="2744"/>
                  <a:pt x="1519" y="2714"/>
                </a:cubicBezTo>
                <a:lnTo>
                  <a:pt x="1544" y="2702"/>
                </a:lnTo>
                <a:lnTo>
                  <a:pt x="1544" y="2289"/>
                </a:lnTo>
                <a:lnTo>
                  <a:pt x="1505" y="2283"/>
                </a:lnTo>
                <a:cubicBezTo>
                  <a:pt x="1360" y="2264"/>
                  <a:pt x="1223" y="2201"/>
                  <a:pt x="1113" y="2100"/>
                </a:cubicBezTo>
                <a:lnTo>
                  <a:pt x="1083" y="2072"/>
                </a:lnTo>
                <a:lnTo>
                  <a:pt x="724" y="2425"/>
                </a:lnTo>
                <a:lnTo>
                  <a:pt x="731" y="2449"/>
                </a:lnTo>
                <a:cubicBezTo>
                  <a:pt x="751" y="2514"/>
                  <a:pt x="734" y="2583"/>
                  <a:pt x="688" y="2628"/>
                </a:cubicBezTo>
                <a:cubicBezTo>
                  <a:pt x="653" y="2662"/>
                  <a:pt x="608" y="2679"/>
                  <a:pt x="563" y="2679"/>
                </a:cubicBezTo>
                <a:cubicBezTo>
                  <a:pt x="518" y="2679"/>
                  <a:pt x="472" y="2662"/>
                  <a:pt x="438" y="2627"/>
                </a:cubicBezTo>
                <a:cubicBezTo>
                  <a:pt x="370" y="2557"/>
                  <a:pt x="371" y="2446"/>
                  <a:pt x="439" y="2377"/>
                </a:cubicBezTo>
                <a:cubicBezTo>
                  <a:pt x="472" y="2343"/>
                  <a:pt x="516" y="2326"/>
                  <a:pt x="561" y="2326"/>
                </a:cubicBezTo>
                <a:cubicBezTo>
                  <a:pt x="582" y="2326"/>
                  <a:pt x="602" y="2329"/>
                  <a:pt x="622" y="2336"/>
                </a:cubicBezTo>
                <a:lnTo>
                  <a:pt x="649" y="2346"/>
                </a:lnTo>
                <a:lnTo>
                  <a:pt x="1009" y="1987"/>
                </a:lnTo>
                <a:lnTo>
                  <a:pt x="991" y="1957"/>
                </a:lnTo>
                <a:cubicBezTo>
                  <a:pt x="938" y="1875"/>
                  <a:pt x="905" y="1784"/>
                  <a:pt x="889" y="1687"/>
                </a:cubicBezTo>
                <a:lnTo>
                  <a:pt x="884" y="1650"/>
                </a:lnTo>
                <a:lnTo>
                  <a:pt x="431" y="1648"/>
                </a:lnTo>
                <a:lnTo>
                  <a:pt x="419" y="1672"/>
                </a:lnTo>
                <a:cubicBezTo>
                  <a:pt x="390" y="1731"/>
                  <a:pt x="330" y="1768"/>
                  <a:pt x="264" y="1768"/>
                </a:cubicBezTo>
                <a:lnTo>
                  <a:pt x="263" y="1768"/>
                </a:lnTo>
                <a:cubicBezTo>
                  <a:pt x="215" y="1767"/>
                  <a:pt x="171" y="1748"/>
                  <a:pt x="138" y="1716"/>
                </a:cubicBezTo>
                <a:cubicBezTo>
                  <a:pt x="105" y="1683"/>
                  <a:pt x="86" y="1638"/>
                  <a:pt x="86" y="1590"/>
                </a:cubicBezTo>
                <a:cubicBezTo>
                  <a:pt x="86" y="1543"/>
                  <a:pt x="106" y="1499"/>
                  <a:pt x="139" y="1466"/>
                </a:cubicBezTo>
                <a:cubicBezTo>
                  <a:pt x="172" y="1432"/>
                  <a:pt x="215" y="1414"/>
                  <a:pt x="263" y="1414"/>
                </a:cubicBezTo>
                <a:cubicBezTo>
                  <a:pt x="332" y="1415"/>
                  <a:pt x="392" y="1453"/>
                  <a:pt x="421" y="1515"/>
                </a:cubicBezTo>
                <a:lnTo>
                  <a:pt x="433" y="1541"/>
                </a:lnTo>
                <a:lnTo>
                  <a:pt x="880" y="1542"/>
                </a:lnTo>
                <a:lnTo>
                  <a:pt x="884" y="1503"/>
                </a:lnTo>
                <a:cubicBezTo>
                  <a:pt x="893" y="1401"/>
                  <a:pt x="926" y="1305"/>
                  <a:pt x="978" y="1215"/>
                </a:cubicBezTo>
                <a:lnTo>
                  <a:pt x="996" y="1187"/>
                </a:lnTo>
                <a:lnTo>
                  <a:pt x="641" y="835"/>
                </a:lnTo>
                <a:lnTo>
                  <a:pt x="615" y="845"/>
                </a:lnTo>
                <a:cubicBezTo>
                  <a:pt x="596" y="851"/>
                  <a:pt x="576" y="854"/>
                  <a:pt x="557" y="854"/>
                </a:cubicBezTo>
                <a:cubicBezTo>
                  <a:pt x="511" y="854"/>
                  <a:pt x="467" y="837"/>
                  <a:pt x="433" y="803"/>
                </a:cubicBezTo>
                <a:cubicBezTo>
                  <a:pt x="398" y="769"/>
                  <a:pt x="380" y="725"/>
                  <a:pt x="380" y="678"/>
                </a:cubicBezTo>
                <a:cubicBezTo>
                  <a:pt x="380" y="631"/>
                  <a:pt x="398" y="586"/>
                  <a:pt x="431" y="553"/>
                </a:cubicBezTo>
                <a:cubicBezTo>
                  <a:pt x="465" y="519"/>
                  <a:pt x="509" y="500"/>
                  <a:pt x="556" y="500"/>
                </a:cubicBezTo>
                <a:cubicBezTo>
                  <a:pt x="603" y="500"/>
                  <a:pt x="649" y="519"/>
                  <a:pt x="681" y="552"/>
                </a:cubicBezTo>
                <a:cubicBezTo>
                  <a:pt x="729" y="599"/>
                  <a:pt x="745" y="667"/>
                  <a:pt x="725" y="731"/>
                </a:cubicBezTo>
                <a:lnTo>
                  <a:pt x="717" y="756"/>
                </a:lnTo>
                <a:lnTo>
                  <a:pt x="1062" y="1098"/>
                </a:lnTo>
                <a:lnTo>
                  <a:pt x="1093" y="1068"/>
                </a:lnTo>
                <a:cubicBezTo>
                  <a:pt x="1191" y="972"/>
                  <a:pt x="1313" y="906"/>
                  <a:pt x="1446" y="878"/>
                </a:cubicBezTo>
                <a:lnTo>
                  <a:pt x="1482" y="871"/>
                </a:lnTo>
                <a:lnTo>
                  <a:pt x="1482" y="426"/>
                </a:lnTo>
                <a:lnTo>
                  <a:pt x="1458" y="415"/>
                </a:lnTo>
                <a:cubicBezTo>
                  <a:pt x="1399" y="384"/>
                  <a:pt x="1362" y="324"/>
                  <a:pt x="1362" y="258"/>
                </a:cubicBezTo>
                <a:cubicBezTo>
                  <a:pt x="1362" y="161"/>
                  <a:pt x="1441" y="82"/>
                  <a:pt x="1539" y="82"/>
                </a:cubicBezTo>
                <a:close/>
                <a:moveTo>
                  <a:pt x="1544" y="1"/>
                </a:moveTo>
                <a:cubicBezTo>
                  <a:pt x="1398" y="1"/>
                  <a:pt x="1280" y="120"/>
                  <a:pt x="1280" y="266"/>
                </a:cubicBezTo>
                <a:cubicBezTo>
                  <a:pt x="1280" y="357"/>
                  <a:pt x="1324" y="438"/>
                  <a:pt x="1399" y="487"/>
                </a:cubicBezTo>
                <a:lnTo>
                  <a:pt x="1399" y="809"/>
                </a:lnTo>
                <a:cubicBezTo>
                  <a:pt x="1278" y="840"/>
                  <a:pt x="1165" y="899"/>
                  <a:pt x="1070" y="984"/>
                </a:cubicBezTo>
                <a:lnTo>
                  <a:pt x="823" y="737"/>
                </a:lnTo>
                <a:cubicBezTo>
                  <a:pt x="839" y="651"/>
                  <a:pt x="813" y="559"/>
                  <a:pt x="750" y="496"/>
                </a:cubicBezTo>
                <a:cubicBezTo>
                  <a:pt x="700" y="447"/>
                  <a:pt x="633" y="420"/>
                  <a:pt x="563" y="420"/>
                </a:cubicBezTo>
                <a:lnTo>
                  <a:pt x="561" y="420"/>
                </a:lnTo>
                <a:cubicBezTo>
                  <a:pt x="491" y="420"/>
                  <a:pt x="424" y="447"/>
                  <a:pt x="375" y="498"/>
                </a:cubicBezTo>
                <a:cubicBezTo>
                  <a:pt x="326" y="547"/>
                  <a:pt x="298" y="614"/>
                  <a:pt x="298" y="684"/>
                </a:cubicBezTo>
                <a:cubicBezTo>
                  <a:pt x="298" y="756"/>
                  <a:pt x="326" y="821"/>
                  <a:pt x="376" y="872"/>
                </a:cubicBezTo>
                <a:cubicBezTo>
                  <a:pt x="427" y="921"/>
                  <a:pt x="493" y="948"/>
                  <a:pt x="561" y="948"/>
                </a:cubicBezTo>
                <a:cubicBezTo>
                  <a:pt x="582" y="948"/>
                  <a:pt x="603" y="945"/>
                  <a:pt x="623" y="940"/>
                </a:cubicBezTo>
                <a:lnTo>
                  <a:pt x="892" y="1206"/>
                </a:lnTo>
                <a:cubicBezTo>
                  <a:pt x="849" y="1285"/>
                  <a:pt x="819" y="1370"/>
                  <a:pt x="807" y="1459"/>
                </a:cubicBezTo>
                <a:lnTo>
                  <a:pt x="492" y="1458"/>
                </a:lnTo>
                <a:cubicBezTo>
                  <a:pt x="444" y="1379"/>
                  <a:pt x="360" y="1331"/>
                  <a:pt x="267" y="1331"/>
                </a:cubicBezTo>
                <a:lnTo>
                  <a:pt x="266" y="1331"/>
                </a:lnTo>
                <a:cubicBezTo>
                  <a:pt x="120" y="1331"/>
                  <a:pt x="2" y="1448"/>
                  <a:pt x="2" y="1594"/>
                </a:cubicBezTo>
                <a:cubicBezTo>
                  <a:pt x="1" y="1664"/>
                  <a:pt x="28" y="1731"/>
                  <a:pt x="78" y="1781"/>
                </a:cubicBezTo>
                <a:cubicBezTo>
                  <a:pt x="128" y="1831"/>
                  <a:pt x="194" y="1859"/>
                  <a:pt x="265" y="1859"/>
                </a:cubicBezTo>
                <a:lnTo>
                  <a:pt x="266" y="1859"/>
                </a:lnTo>
                <a:cubicBezTo>
                  <a:pt x="356" y="1859"/>
                  <a:pt x="438" y="1815"/>
                  <a:pt x="487" y="1739"/>
                </a:cubicBezTo>
                <a:lnTo>
                  <a:pt x="813" y="1741"/>
                </a:lnTo>
                <a:cubicBezTo>
                  <a:pt x="830" y="1823"/>
                  <a:pt x="860" y="1902"/>
                  <a:pt x="903" y="1976"/>
                </a:cubicBezTo>
                <a:lnTo>
                  <a:pt x="629" y="2248"/>
                </a:lnTo>
                <a:cubicBezTo>
                  <a:pt x="608" y="2242"/>
                  <a:pt x="587" y="2240"/>
                  <a:pt x="566" y="2240"/>
                </a:cubicBezTo>
                <a:cubicBezTo>
                  <a:pt x="498" y="2240"/>
                  <a:pt x="432" y="2267"/>
                  <a:pt x="381" y="2316"/>
                </a:cubicBezTo>
                <a:cubicBezTo>
                  <a:pt x="277" y="2418"/>
                  <a:pt x="277" y="2586"/>
                  <a:pt x="380" y="2690"/>
                </a:cubicBezTo>
                <a:cubicBezTo>
                  <a:pt x="431" y="2742"/>
                  <a:pt x="499" y="2768"/>
                  <a:pt x="567" y="2768"/>
                </a:cubicBezTo>
                <a:cubicBezTo>
                  <a:pt x="634" y="2768"/>
                  <a:pt x="702" y="2742"/>
                  <a:pt x="754" y="2691"/>
                </a:cubicBezTo>
                <a:cubicBezTo>
                  <a:pt x="818" y="2628"/>
                  <a:pt x="845" y="2537"/>
                  <a:pt x="826" y="2451"/>
                </a:cubicBezTo>
                <a:lnTo>
                  <a:pt x="1086" y="2193"/>
                </a:lnTo>
                <a:cubicBezTo>
                  <a:pt x="1192" y="2282"/>
                  <a:pt x="1320" y="2341"/>
                  <a:pt x="1457" y="2364"/>
                </a:cubicBezTo>
                <a:lnTo>
                  <a:pt x="1457" y="2648"/>
                </a:lnTo>
                <a:cubicBezTo>
                  <a:pt x="1380" y="2695"/>
                  <a:pt x="1332" y="2779"/>
                  <a:pt x="1332" y="2872"/>
                </a:cubicBezTo>
                <a:cubicBezTo>
                  <a:pt x="1332" y="3018"/>
                  <a:pt x="1450" y="3137"/>
                  <a:pt x="1597" y="3137"/>
                </a:cubicBezTo>
                <a:cubicBezTo>
                  <a:pt x="1743" y="3137"/>
                  <a:pt x="1861" y="3018"/>
                  <a:pt x="1862" y="2871"/>
                </a:cubicBezTo>
                <a:cubicBezTo>
                  <a:pt x="1862" y="2781"/>
                  <a:pt x="1818" y="2699"/>
                  <a:pt x="1742" y="2650"/>
                </a:cubicBezTo>
                <a:lnTo>
                  <a:pt x="1742" y="2363"/>
                </a:lnTo>
                <a:cubicBezTo>
                  <a:pt x="1878" y="2340"/>
                  <a:pt x="2003" y="2280"/>
                  <a:pt x="2109" y="2193"/>
                </a:cubicBezTo>
                <a:lnTo>
                  <a:pt x="2319" y="2401"/>
                </a:lnTo>
                <a:cubicBezTo>
                  <a:pt x="2302" y="2489"/>
                  <a:pt x="2329" y="2579"/>
                  <a:pt x="2392" y="2643"/>
                </a:cubicBezTo>
                <a:cubicBezTo>
                  <a:pt x="2440" y="2691"/>
                  <a:pt x="2508" y="2718"/>
                  <a:pt x="2577" y="2718"/>
                </a:cubicBezTo>
                <a:lnTo>
                  <a:pt x="2578" y="2718"/>
                </a:lnTo>
                <a:cubicBezTo>
                  <a:pt x="2650" y="2718"/>
                  <a:pt x="2715" y="2691"/>
                  <a:pt x="2766" y="2641"/>
                </a:cubicBezTo>
                <a:cubicBezTo>
                  <a:pt x="2814" y="2591"/>
                  <a:pt x="2842" y="2526"/>
                  <a:pt x="2842" y="2454"/>
                </a:cubicBezTo>
                <a:cubicBezTo>
                  <a:pt x="2842" y="2383"/>
                  <a:pt x="2814" y="2317"/>
                  <a:pt x="2765" y="2268"/>
                </a:cubicBezTo>
                <a:cubicBezTo>
                  <a:pt x="2714" y="2218"/>
                  <a:pt x="2649" y="2192"/>
                  <a:pt x="2580" y="2192"/>
                </a:cubicBezTo>
                <a:cubicBezTo>
                  <a:pt x="2560" y="2192"/>
                  <a:pt x="2538" y="2194"/>
                  <a:pt x="2517" y="2199"/>
                </a:cubicBezTo>
                <a:lnTo>
                  <a:pt x="2292" y="1975"/>
                </a:lnTo>
                <a:cubicBezTo>
                  <a:pt x="2334" y="1902"/>
                  <a:pt x="2363" y="1823"/>
                  <a:pt x="2380" y="1741"/>
                </a:cubicBezTo>
                <a:lnTo>
                  <a:pt x="2714" y="1739"/>
                </a:lnTo>
                <a:cubicBezTo>
                  <a:pt x="2763" y="1815"/>
                  <a:pt x="2845" y="1859"/>
                  <a:pt x="2934" y="1859"/>
                </a:cubicBezTo>
                <a:lnTo>
                  <a:pt x="2936" y="1859"/>
                </a:lnTo>
                <a:cubicBezTo>
                  <a:pt x="3007" y="1859"/>
                  <a:pt x="3072" y="1831"/>
                  <a:pt x="3123" y="1781"/>
                </a:cubicBezTo>
                <a:cubicBezTo>
                  <a:pt x="3171" y="1731"/>
                  <a:pt x="3199" y="1665"/>
                  <a:pt x="3199" y="1594"/>
                </a:cubicBezTo>
                <a:cubicBezTo>
                  <a:pt x="3199" y="1523"/>
                  <a:pt x="3171" y="1458"/>
                  <a:pt x="3121" y="1407"/>
                </a:cubicBezTo>
                <a:cubicBezTo>
                  <a:pt x="3072" y="1359"/>
                  <a:pt x="3005" y="1331"/>
                  <a:pt x="2936" y="1331"/>
                </a:cubicBezTo>
                <a:lnTo>
                  <a:pt x="2934" y="1331"/>
                </a:lnTo>
                <a:cubicBezTo>
                  <a:pt x="2842" y="1331"/>
                  <a:pt x="2758" y="1380"/>
                  <a:pt x="2710" y="1458"/>
                </a:cubicBezTo>
                <a:lnTo>
                  <a:pt x="2388" y="1459"/>
                </a:lnTo>
                <a:cubicBezTo>
                  <a:pt x="2370" y="1344"/>
                  <a:pt x="2328" y="1235"/>
                  <a:pt x="2261" y="1137"/>
                </a:cubicBezTo>
                <a:lnTo>
                  <a:pt x="2510" y="890"/>
                </a:lnTo>
                <a:cubicBezTo>
                  <a:pt x="2532" y="895"/>
                  <a:pt x="2553" y="898"/>
                  <a:pt x="2575" y="898"/>
                </a:cubicBezTo>
                <a:cubicBezTo>
                  <a:pt x="2643" y="898"/>
                  <a:pt x="2708" y="872"/>
                  <a:pt x="2758" y="821"/>
                </a:cubicBezTo>
                <a:cubicBezTo>
                  <a:pt x="2862" y="719"/>
                  <a:pt x="2862" y="552"/>
                  <a:pt x="2760" y="447"/>
                </a:cubicBezTo>
                <a:cubicBezTo>
                  <a:pt x="2708" y="395"/>
                  <a:pt x="2640" y="369"/>
                  <a:pt x="2572" y="369"/>
                </a:cubicBezTo>
                <a:cubicBezTo>
                  <a:pt x="2505" y="369"/>
                  <a:pt x="2437" y="395"/>
                  <a:pt x="2386" y="446"/>
                </a:cubicBezTo>
                <a:cubicBezTo>
                  <a:pt x="2320" y="510"/>
                  <a:pt x="2294" y="600"/>
                  <a:pt x="2313" y="688"/>
                </a:cubicBezTo>
                <a:lnTo>
                  <a:pt x="2065" y="933"/>
                </a:lnTo>
                <a:cubicBezTo>
                  <a:pt x="1954" y="852"/>
                  <a:pt x="1822" y="801"/>
                  <a:pt x="1683" y="788"/>
                </a:cubicBezTo>
                <a:lnTo>
                  <a:pt x="1683" y="490"/>
                </a:lnTo>
                <a:cubicBezTo>
                  <a:pt x="1761" y="442"/>
                  <a:pt x="1808" y="358"/>
                  <a:pt x="1808" y="266"/>
                </a:cubicBezTo>
                <a:cubicBezTo>
                  <a:pt x="1808" y="120"/>
                  <a:pt x="1690" y="1"/>
                  <a:pt x="1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flipH="1">
            <a:off x="1559070" y="4883996"/>
            <a:ext cx="72706" cy="72699"/>
          </a:xfrm>
          <a:custGeom>
            <a:avLst/>
            <a:gdLst/>
            <a:ahLst/>
            <a:cxnLst/>
            <a:rect l="l" t="t" r="r" b="b"/>
            <a:pathLst>
              <a:path w="270" h="270" extrusionOk="0">
                <a:moveTo>
                  <a:pt x="135" y="52"/>
                </a:moveTo>
                <a:cubicBezTo>
                  <a:pt x="181" y="52"/>
                  <a:pt x="218" y="89"/>
                  <a:pt x="218" y="135"/>
                </a:cubicBezTo>
                <a:cubicBezTo>
                  <a:pt x="218" y="181"/>
                  <a:pt x="181" y="218"/>
                  <a:pt x="135" y="218"/>
                </a:cubicBezTo>
                <a:cubicBezTo>
                  <a:pt x="89" y="218"/>
                  <a:pt x="52" y="181"/>
                  <a:pt x="52" y="135"/>
                </a:cubicBezTo>
                <a:cubicBezTo>
                  <a:pt x="52" y="89"/>
                  <a:pt x="89" y="52"/>
                  <a:pt x="135" y="52"/>
                </a:cubicBezTo>
                <a:close/>
                <a:moveTo>
                  <a:pt x="135" y="0"/>
                </a:moveTo>
                <a:cubicBezTo>
                  <a:pt x="62" y="0"/>
                  <a:pt x="1" y="61"/>
                  <a:pt x="1" y="135"/>
                </a:cubicBezTo>
                <a:cubicBezTo>
                  <a:pt x="1" y="209"/>
                  <a:pt x="62" y="270"/>
                  <a:pt x="135" y="270"/>
                </a:cubicBezTo>
                <a:cubicBezTo>
                  <a:pt x="209" y="270"/>
                  <a:pt x="269" y="210"/>
                  <a:pt x="269" y="135"/>
                </a:cubicBezTo>
                <a:cubicBezTo>
                  <a:pt x="269" y="61"/>
                  <a:pt x="20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8322770" y="293324"/>
            <a:ext cx="67488" cy="67491"/>
          </a:xfrm>
          <a:custGeom>
            <a:avLst/>
            <a:gdLst/>
            <a:ahLst/>
            <a:cxnLst/>
            <a:rect l="l" t="t" r="r" b="b"/>
            <a:pathLst>
              <a:path w="217" h="217" extrusionOk="0">
                <a:moveTo>
                  <a:pt x="108" y="52"/>
                </a:moveTo>
                <a:cubicBezTo>
                  <a:pt x="140" y="52"/>
                  <a:pt x="165" y="77"/>
                  <a:pt x="165" y="108"/>
                </a:cubicBezTo>
                <a:cubicBezTo>
                  <a:pt x="165" y="140"/>
                  <a:pt x="140" y="165"/>
                  <a:pt x="108" y="165"/>
                </a:cubicBezTo>
                <a:cubicBezTo>
                  <a:pt x="76" y="165"/>
                  <a:pt x="51" y="140"/>
                  <a:pt x="51" y="108"/>
                </a:cubicBezTo>
                <a:cubicBezTo>
                  <a:pt x="51" y="77"/>
                  <a:pt x="76" y="52"/>
                  <a:pt x="108" y="52"/>
                </a:cubicBezTo>
                <a:close/>
                <a:moveTo>
                  <a:pt x="108" y="1"/>
                </a:moveTo>
                <a:cubicBezTo>
                  <a:pt x="49" y="1"/>
                  <a:pt x="0" y="49"/>
                  <a:pt x="0" y="108"/>
                </a:cubicBezTo>
                <a:cubicBezTo>
                  <a:pt x="0" y="168"/>
                  <a:pt x="49" y="217"/>
                  <a:pt x="108" y="217"/>
                </a:cubicBezTo>
                <a:cubicBezTo>
                  <a:pt x="168" y="217"/>
                  <a:pt x="216" y="168"/>
                  <a:pt x="216" y="108"/>
                </a:cubicBezTo>
                <a:cubicBezTo>
                  <a:pt x="216" y="49"/>
                  <a:pt x="16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egnaposto data 1">
            <a:extLst>
              <a:ext uri="{FF2B5EF4-FFF2-40B4-BE49-F238E27FC236}">
                <a16:creationId xmlns:a16="http://schemas.microsoft.com/office/drawing/2014/main" id="{6AAA3A33-CDE3-C40A-9AF0-5A058A6DC367}"/>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BC25659E-5AD2-A336-8E30-754314833371}"/>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677601CC-64DB-112B-58FF-4EB004DFD6AA}"/>
              </a:ext>
            </a:extLst>
          </p:cNvPr>
          <p:cNvSpPr>
            <a:spLocks noGrp="1"/>
          </p:cNvSpPr>
          <p:nvPr>
            <p:ph type="sldNum" sz="quarter" idx="12"/>
          </p:nvPr>
        </p:nvSpPr>
        <p:spPr/>
        <p:txBody>
          <a:bodyPr/>
          <a:lstStyle/>
          <a:p>
            <a:fld id="{648C1812-8ECC-4A8D-9A1D-6B198784C036}" type="slidenum">
              <a:rPr lang="en-US" smtClean="0"/>
              <a:t>‹N›</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1340BA-99B0-10BB-5DE4-486D87D931D0}"/>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422293B8-9EDC-450B-A8B9-F0FA2E14D5F1}"/>
              </a:ext>
            </a:extLst>
          </p:cNvPr>
          <p:cNvSpPr>
            <a:spLocks noGrp="1"/>
          </p:cNvSpPr>
          <p:nvPr>
            <p:ph type="dt" sz="half" idx="10"/>
          </p:nvPr>
        </p:nvSpPr>
        <p:spPr/>
        <p:txBody>
          <a:bodyPr/>
          <a:lstStyle/>
          <a:p>
            <a:endParaRPr lang="en-US"/>
          </a:p>
        </p:txBody>
      </p:sp>
      <p:sp>
        <p:nvSpPr>
          <p:cNvPr id="4" name="Segnaposto piè di pagina 3">
            <a:extLst>
              <a:ext uri="{FF2B5EF4-FFF2-40B4-BE49-F238E27FC236}">
                <a16:creationId xmlns:a16="http://schemas.microsoft.com/office/drawing/2014/main" id="{AD4575D7-7CCF-47AA-F4A2-52635C3CF2E2}"/>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428E0EA5-F2FB-F93D-4432-3993C7145C3F}"/>
              </a:ext>
            </a:extLst>
          </p:cNvPr>
          <p:cNvSpPr>
            <a:spLocks noGrp="1"/>
          </p:cNvSpPr>
          <p:nvPr>
            <p:ph type="sldNum" sz="quarter" idx="12"/>
          </p:nvPr>
        </p:nvSpPr>
        <p:spPr/>
        <p:txBody>
          <a:bodyPr/>
          <a:lstStyle/>
          <a:p>
            <a:fld id="{708FCE89-F229-43EB-8C44-4F1417826BE6}" type="slidenum">
              <a:rPr lang="en-US" smtClean="0"/>
              <a:t>‹N›</a:t>
            </a:fld>
            <a:endParaRPr lang="en-US"/>
          </a:p>
        </p:txBody>
      </p:sp>
    </p:spTree>
    <p:extLst>
      <p:ext uri="{BB962C8B-B14F-4D97-AF65-F5344CB8AC3E}">
        <p14:creationId xmlns:p14="http://schemas.microsoft.com/office/powerpoint/2010/main" val="33776826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4EFF0F9-7FF3-9A39-F751-75191A32E12C}"/>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879EB38C-1640-68DD-C105-FA7C8BBC1DF4}"/>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67191341-4370-3596-1098-7A800C69B183}"/>
              </a:ext>
            </a:extLst>
          </p:cNvPr>
          <p:cNvSpPr>
            <a:spLocks noGrp="1"/>
          </p:cNvSpPr>
          <p:nvPr>
            <p:ph type="sldNum" sz="quarter" idx="12"/>
          </p:nvPr>
        </p:nvSpPr>
        <p:spPr/>
        <p:txBody>
          <a:bodyPr/>
          <a:lstStyle/>
          <a:p>
            <a:fld id="{708FCE89-F229-43EB-8C44-4F1417826BE6}" type="slidenum">
              <a:rPr lang="en-US" smtClean="0"/>
              <a:t>‹N›</a:t>
            </a:fld>
            <a:endParaRPr lang="en-US"/>
          </a:p>
        </p:txBody>
      </p:sp>
    </p:spTree>
    <p:extLst>
      <p:ext uri="{BB962C8B-B14F-4D97-AF65-F5344CB8AC3E}">
        <p14:creationId xmlns:p14="http://schemas.microsoft.com/office/powerpoint/2010/main" val="10326560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410CC0-96E4-DF86-D640-8F79852DF664}"/>
              </a:ext>
            </a:extLst>
          </p:cNvPr>
          <p:cNvSpPr>
            <a:spLocks noGrp="1"/>
          </p:cNvSpPr>
          <p:nvPr>
            <p:ph type="title"/>
          </p:nvPr>
        </p:nvSpPr>
        <p:spPr>
          <a:xfrm>
            <a:off x="630238" y="342900"/>
            <a:ext cx="2949575" cy="120015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724A9346-6349-1753-7F3B-92C1D8A24710}"/>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69990E8B-89B5-4D72-E2B9-28BCCE4BC50B}"/>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B5080763-8FB1-4FAD-5478-4C46CB714C59}"/>
              </a:ext>
            </a:extLst>
          </p:cNvPr>
          <p:cNvSpPr>
            <a:spLocks noGrp="1"/>
          </p:cNvSpPr>
          <p:nvPr>
            <p:ph type="dt" sz="half" idx="10"/>
          </p:nvPr>
        </p:nvSpPr>
        <p:spPr/>
        <p:txBody>
          <a:bodyPr/>
          <a:lstStyle/>
          <a:p>
            <a:endParaRPr lang="en-US"/>
          </a:p>
        </p:txBody>
      </p:sp>
      <p:sp>
        <p:nvSpPr>
          <p:cNvPr id="6" name="Segnaposto piè di pagina 5">
            <a:extLst>
              <a:ext uri="{FF2B5EF4-FFF2-40B4-BE49-F238E27FC236}">
                <a16:creationId xmlns:a16="http://schemas.microsoft.com/office/drawing/2014/main" id="{07EA46FF-EC37-A075-3B17-02EDC5558418}"/>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03076AF3-53F2-6B30-A3A2-EF638C7CB9F1}"/>
              </a:ext>
            </a:extLst>
          </p:cNvPr>
          <p:cNvSpPr>
            <a:spLocks noGrp="1"/>
          </p:cNvSpPr>
          <p:nvPr>
            <p:ph type="sldNum" sz="quarter" idx="12"/>
          </p:nvPr>
        </p:nvSpPr>
        <p:spPr/>
        <p:txBody>
          <a:bodyPr/>
          <a:lstStyle/>
          <a:p>
            <a:fld id="{708FCE89-F229-43EB-8C44-4F1417826BE6}" type="slidenum">
              <a:rPr lang="en-US" smtClean="0"/>
              <a:t>‹N›</a:t>
            </a:fld>
            <a:endParaRPr lang="en-US"/>
          </a:p>
        </p:txBody>
      </p:sp>
    </p:spTree>
    <p:extLst>
      <p:ext uri="{BB962C8B-B14F-4D97-AF65-F5344CB8AC3E}">
        <p14:creationId xmlns:p14="http://schemas.microsoft.com/office/powerpoint/2010/main" val="6002566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717C0D7-6252-DE7E-1ED7-2C3A31A53A84}"/>
              </a:ext>
            </a:extLst>
          </p:cNvPr>
          <p:cNvSpPr>
            <a:spLocks noGrp="1"/>
          </p:cNvSpPr>
          <p:nvPr>
            <p:ph type="title"/>
          </p:nvPr>
        </p:nvSpPr>
        <p:spPr>
          <a:xfrm>
            <a:off x="630238" y="342900"/>
            <a:ext cx="2949575" cy="120015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C7FDE29B-DCBE-93B0-4B11-E59479A8ADF2}"/>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24702B3F-491C-2E48-5A77-589F562B0FF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3B69311-070C-920B-A968-9A34E135813D}"/>
              </a:ext>
            </a:extLst>
          </p:cNvPr>
          <p:cNvSpPr>
            <a:spLocks noGrp="1"/>
          </p:cNvSpPr>
          <p:nvPr>
            <p:ph type="dt" sz="half" idx="10"/>
          </p:nvPr>
        </p:nvSpPr>
        <p:spPr/>
        <p:txBody>
          <a:bodyPr/>
          <a:lstStyle/>
          <a:p>
            <a:endParaRPr lang="en-US"/>
          </a:p>
        </p:txBody>
      </p:sp>
      <p:sp>
        <p:nvSpPr>
          <p:cNvPr id="6" name="Segnaposto piè di pagina 5">
            <a:extLst>
              <a:ext uri="{FF2B5EF4-FFF2-40B4-BE49-F238E27FC236}">
                <a16:creationId xmlns:a16="http://schemas.microsoft.com/office/drawing/2014/main" id="{2389FF16-AE88-0477-770F-6003F0558263}"/>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C94CFE29-F944-1DE2-C0DF-68F5F6B3CC59}"/>
              </a:ext>
            </a:extLst>
          </p:cNvPr>
          <p:cNvSpPr>
            <a:spLocks noGrp="1"/>
          </p:cNvSpPr>
          <p:nvPr>
            <p:ph type="sldNum" sz="quarter" idx="12"/>
          </p:nvPr>
        </p:nvSpPr>
        <p:spPr/>
        <p:txBody>
          <a:bodyPr/>
          <a:lstStyle/>
          <a:p>
            <a:fld id="{708FCE89-F229-43EB-8C44-4F1417826BE6}" type="slidenum">
              <a:rPr lang="en-US" smtClean="0"/>
              <a:t>‹N›</a:t>
            </a:fld>
            <a:endParaRPr lang="en-US"/>
          </a:p>
        </p:txBody>
      </p:sp>
    </p:spTree>
    <p:extLst>
      <p:ext uri="{BB962C8B-B14F-4D97-AF65-F5344CB8AC3E}">
        <p14:creationId xmlns:p14="http://schemas.microsoft.com/office/powerpoint/2010/main" val="28111790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37AB48-8720-5A27-6A59-F930FDD2AA38}"/>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54491A56-F64D-B978-70A5-84EDE61B2C6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527C5AA9-53A1-57CB-8A37-23467A6F0D8C}"/>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FD2B693D-AF24-9030-3093-CDAB99325640}"/>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06E6B2FB-BE2D-90CA-D1E9-7A33B8B8B581}"/>
              </a:ext>
            </a:extLst>
          </p:cNvPr>
          <p:cNvSpPr>
            <a:spLocks noGrp="1"/>
          </p:cNvSpPr>
          <p:nvPr>
            <p:ph type="sldNum" sz="quarter" idx="12"/>
          </p:nvPr>
        </p:nvSpPr>
        <p:spPr/>
        <p:txBody>
          <a:bodyPr/>
          <a:lstStyle/>
          <a:p>
            <a:fld id="{708FCE89-F229-43EB-8C44-4F1417826BE6}" type="slidenum">
              <a:rPr lang="en-US" smtClean="0"/>
              <a:t>‹N›</a:t>
            </a:fld>
            <a:endParaRPr lang="en-US"/>
          </a:p>
        </p:txBody>
      </p:sp>
    </p:spTree>
    <p:extLst>
      <p:ext uri="{BB962C8B-B14F-4D97-AF65-F5344CB8AC3E}">
        <p14:creationId xmlns:p14="http://schemas.microsoft.com/office/powerpoint/2010/main" val="39900432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2F4C922-78A0-EF05-269B-2C2437491E4B}"/>
              </a:ext>
            </a:extLst>
          </p:cNvPr>
          <p:cNvSpPr>
            <a:spLocks noGrp="1"/>
          </p:cNvSpPr>
          <p:nvPr>
            <p:ph type="title" orient="vert"/>
          </p:nvPr>
        </p:nvSpPr>
        <p:spPr>
          <a:xfrm>
            <a:off x="6543675" y="274638"/>
            <a:ext cx="1971675" cy="4357687"/>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CB9971B3-3559-A039-4F2A-C619A4A528F0}"/>
              </a:ext>
            </a:extLst>
          </p:cNvPr>
          <p:cNvSpPr>
            <a:spLocks noGrp="1"/>
          </p:cNvSpPr>
          <p:nvPr>
            <p:ph type="body" orient="vert" idx="1"/>
          </p:nvPr>
        </p:nvSpPr>
        <p:spPr>
          <a:xfrm>
            <a:off x="628650" y="274638"/>
            <a:ext cx="5762625" cy="4357687"/>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0D93C6BE-6D81-1D9A-EC5A-1A3D5C92A2E7}"/>
              </a:ext>
            </a:extLst>
          </p:cNvPr>
          <p:cNvSpPr>
            <a:spLocks noGrp="1"/>
          </p:cNvSpPr>
          <p:nvPr>
            <p:ph type="dt" sz="half" idx="10"/>
          </p:nvPr>
        </p:nvSpPr>
        <p:spPr/>
        <p:txBody>
          <a:bodyPr/>
          <a:lstStyle/>
          <a:p>
            <a:endParaRPr lang="en-US"/>
          </a:p>
        </p:txBody>
      </p:sp>
      <p:sp>
        <p:nvSpPr>
          <p:cNvPr id="5" name="Segnaposto piè di pagina 4">
            <a:extLst>
              <a:ext uri="{FF2B5EF4-FFF2-40B4-BE49-F238E27FC236}">
                <a16:creationId xmlns:a16="http://schemas.microsoft.com/office/drawing/2014/main" id="{7A4971DB-6BC0-5328-CE98-F429CF7E7699}"/>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053E36C-9AE1-C8D6-F112-CE725A9FEA25}"/>
              </a:ext>
            </a:extLst>
          </p:cNvPr>
          <p:cNvSpPr>
            <a:spLocks noGrp="1"/>
          </p:cNvSpPr>
          <p:nvPr>
            <p:ph type="sldNum" sz="quarter" idx="12"/>
          </p:nvPr>
        </p:nvSpPr>
        <p:spPr/>
        <p:txBody>
          <a:bodyPr/>
          <a:lstStyle/>
          <a:p>
            <a:fld id="{708FCE89-F229-43EB-8C44-4F1417826BE6}" type="slidenum">
              <a:rPr lang="en-US" smtClean="0"/>
              <a:t>‹N›</a:t>
            </a:fld>
            <a:endParaRPr lang="en-US"/>
          </a:p>
        </p:txBody>
      </p:sp>
    </p:spTree>
    <p:extLst>
      <p:ext uri="{BB962C8B-B14F-4D97-AF65-F5344CB8AC3E}">
        <p14:creationId xmlns:p14="http://schemas.microsoft.com/office/powerpoint/2010/main" val="2341839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3"/>
        <p:cNvGrpSpPr/>
        <p:nvPr/>
      </p:nvGrpSpPr>
      <p:grpSpPr>
        <a:xfrm>
          <a:off x="0" y="0"/>
          <a:ext cx="0" cy="0"/>
          <a:chOff x="0" y="0"/>
          <a:chExt cx="0" cy="0"/>
        </a:xfrm>
      </p:grpSpPr>
      <p:sp>
        <p:nvSpPr>
          <p:cNvPr id="2" name="Segnaposto data 1">
            <a:extLst>
              <a:ext uri="{FF2B5EF4-FFF2-40B4-BE49-F238E27FC236}">
                <a16:creationId xmlns:a16="http://schemas.microsoft.com/office/drawing/2014/main" id="{1B56AA56-E5FB-6AC0-A0B4-36180C8F5A23}"/>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7947B6BD-8DF3-50D8-9EED-0F92EAD8EE33}"/>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1240B13B-16B1-DDFB-17AF-E082320D0D05}"/>
              </a:ext>
            </a:extLst>
          </p:cNvPr>
          <p:cNvSpPr>
            <a:spLocks noGrp="1"/>
          </p:cNvSpPr>
          <p:nvPr>
            <p:ph type="sldNum" sz="quarter" idx="12"/>
          </p:nvPr>
        </p:nvSpPr>
        <p:spPr/>
        <p:txBody>
          <a:bodyPr/>
          <a:lstStyle/>
          <a:p>
            <a:fld id="{648C1812-8ECC-4A8D-9A1D-6B198784C036}" type="slidenum">
              <a:rPr lang="en-US" smtClean="0"/>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79"/>
        <p:cNvGrpSpPr/>
        <p:nvPr/>
      </p:nvGrpSpPr>
      <p:grpSpPr>
        <a:xfrm>
          <a:off x="0" y="0"/>
          <a:ext cx="0" cy="0"/>
          <a:chOff x="0" y="0"/>
          <a:chExt cx="0" cy="0"/>
        </a:xfrm>
      </p:grpSpPr>
      <p:sp>
        <p:nvSpPr>
          <p:cNvPr id="180" name="Google Shape;180;p14"/>
          <p:cNvSpPr txBox="1">
            <a:spLocks noGrp="1"/>
          </p:cNvSpPr>
          <p:nvPr>
            <p:ph type="title"/>
          </p:nvPr>
        </p:nvSpPr>
        <p:spPr>
          <a:xfrm>
            <a:off x="2460350" y="3292325"/>
            <a:ext cx="3886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14"/>
          <p:cNvSpPr txBox="1">
            <a:spLocks noGrp="1"/>
          </p:cNvSpPr>
          <p:nvPr>
            <p:ph type="title" idx="2" hasCustomPrompt="1"/>
          </p:nvPr>
        </p:nvSpPr>
        <p:spPr>
          <a:xfrm>
            <a:off x="720001" y="2998335"/>
            <a:ext cx="1550100" cy="15546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2" name="Google Shape;182;p14"/>
          <p:cNvSpPr txBox="1">
            <a:spLocks noGrp="1"/>
          </p:cNvSpPr>
          <p:nvPr>
            <p:ph type="subTitle" idx="1"/>
          </p:nvPr>
        </p:nvSpPr>
        <p:spPr>
          <a:xfrm rot="531">
            <a:off x="2460500" y="4134425"/>
            <a:ext cx="3886200" cy="418200"/>
          </a:xfrm>
          <a:prstGeom prst="rect">
            <a:avLst/>
          </a:prstGeom>
          <a:solidFill>
            <a:schemeClr val="lt2"/>
          </a:solidFill>
          <a:ln>
            <a:noFill/>
          </a:ln>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3" name="Google Shape;183;p14"/>
          <p:cNvGrpSpPr/>
          <p:nvPr/>
        </p:nvGrpSpPr>
        <p:grpSpPr>
          <a:xfrm rot="-1350475">
            <a:off x="6076075" y="328887"/>
            <a:ext cx="502260" cy="239767"/>
            <a:chOff x="10697525" y="2626725"/>
            <a:chExt cx="502275" cy="239774"/>
          </a:xfrm>
        </p:grpSpPr>
        <p:sp>
          <p:nvSpPr>
            <p:cNvPr id="184" name="Google Shape;184;p14"/>
            <p:cNvSpPr/>
            <p:nvPr/>
          </p:nvSpPr>
          <p:spPr>
            <a:xfrm>
              <a:off x="10697525" y="2626725"/>
              <a:ext cx="502275" cy="239774"/>
            </a:xfrm>
            <a:custGeom>
              <a:avLst/>
              <a:gdLst/>
              <a:ahLst/>
              <a:cxnLst/>
              <a:rect l="l" t="t" r="r" b="b"/>
              <a:pathLst>
                <a:path w="2736" h="1254" extrusionOk="0">
                  <a:moveTo>
                    <a:pt x="2112" y="1"/>
                  </a:moveTo>
                  <a:cubicBezTo>
                    <a:pt x="2111" y="1"/>
                    <a:pt x="2111" y="1"/>
                    <a:pt x="2110" y="1"/>
                  </a:cubicBezTo>
                  <a:lnTo>
                    <a:pt x="626" y="1"/>
                  </a:lnTo>
                  <a:cubicBezTo>
                    <a:pt x="280" y="1"/>
                    <a:pt x="0" y="281"/>
                    <a:pt x="0" y="626"/>
                  </a:cubicBezTo>
                  <a:lnTo>
                    <a:pt x="0" y="628"/>
                  </a:lnTo>
                  <a:cubicBezTo>
                    <a:pt x="0" y="973"/>
                    <a:pt x="280" y="1253"/>
                    <a:pt x="626" y="1253"/>
                  </a:cubicBezTo>
                  <a:lnTo>
                    <a:pt x="2110" y="1253"/>
                  </a:lnTo>
                  <a:cubicBezTo>
                    <a:pt x="2456" y="1253"/>
                    <a:pt x="2736" y="973"/>
                    <a:pt x="2736" y="626"/>
                  </a:cubicBezTo>
                  <a:cubicBezTo>
                    <a:pt x="2736" y="281"/>
                    <a:pt x="2457" y="1"/>
                    <a:pt x="2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10940766" y="2626735"/>
              <a:ext cx="259024" cy="230234"/>
            </a:xfrm>
            <a:custGeom>
              <a:avLst/>
              <a:gdLst/>
              <a:ahLst/>
              <a:cxnLst/>
              <a:rect l="l" t="t" r="r" b="b"/>
              <a:pathLst>
                <a:path w="1411" h="1254" extrusionOk="0">
                  <a:moveTo>
                    <a:pt x="787" y="1"/>
                  </a:moveTo>
                  <a:cubicBezTo>
                    <a:pt x="786" y="1"/>
                    <a:pt x="786" y="1"/>
                    <a:pt x="785" y="1"/>
                  </a:cubicBezTo>
                  <a:lnTo>
                    <a:pt x="0" y="1"/>
                  </a:lnTo>
                  <a:lnTo>
                    <a:pt x="0" y="1253"/>
                  </a:lnTo>
                  <a:lnTo>
                    <a:pt x="785" y="1253"/>
                  </a:lnTo>
                  <a:cubicBezTo>
                    <a:pt x="1131" y="1253"/>
                    <a:pt x="1411" y="973"/>
                    <a:pt x="1411" y="626"/>
                  </a:cubicBezTo>
                  <a:cubicBezTo>
                    <a:pt x="1411" y="281"/>
                    <a:pt x="113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4"/>
          <p:cNvSpPr/>
          <p:nvPr/>
        </p:nvSpPr>
        <p:spPr>
          <a:xfrm>
            <a:off x="7822730" y="344306"/>
            <a:ext cx="94550" cy="94539"/>
          </a:xfrm>
          <a:custGeom>
            <a:avLst/>
            <a:gdLst/>
            <a:ahLst/>
            <a:cxnLst/>
            <a:rect l="l" t="t" r="r" b="b"/>
            <a:pathLst>
              <a:path w="322" h="322" extrusionOk="0">
                <a:moveTo>
                  <a:pt x="160" y="51"/>
                </a:moveTo>
                <a:cubicBezTo>
                  <a:pt x="219" y="51"/>
                  <a:pt x="270" y="101"/>
                  <a:pt x="270" y="161"/>
                </a:cubicBezTo>
                <a:cubicBezTo>
                  <a:pt x="270" y="221"/>
                  <a:pt x="221" y="270"/>
                  <a:pt x="160" y="270"/>
                </a:cubicBezTo>
                <a:cubicBezTo>
                  <a:pt x="100" y="270"/>
                  <a:pt x="51" y="222"/>
                  <a:pt x="51" y="161"/>
                </a:cubicBezTo>
                <a:cubicBezTo>
                  <a:pt x="51" y="101"/>
                  <a:pt x="100" y="51"/>
                  <a:pt x="160" y="51"/>
                </a:cubicBezTo>
                <a:close/>
                <a:moveTo>
                  <a:pt x="160" y="1"/>
                </a:moveTo>
                <a:cubicBezTo>
                  <a:pt x="72" y="1"/>
                  <a:pt x="0" y="72"/>
                  <a:pt x="0" y="161"/>
                </a:cubicBezTo>
                <a:cubicBezTo>
                  <a:pt x="0" y="249"/>
                  <a:pt x="72" y="322"/>
                  <a:pt x="160" y="322"/>
                </a:cubicBezTo>
                <a:cubicBezTo>
                  <a:pt x="249" y="322"/>
                  <a:pt x="321" y="249"/>
                  <a:pt x="321" y="161"/>
                </a:cubicBezTo>
                <a:cubicBezTo>
                  <a:pt x="321" y="72"/>
                  <a:pt x="249"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8827425" y="595376"/>
            <a:ext cx="89100" cy="89075"/>
          </a:xfrm>
          <a:custGeom>
            <a:avLst/>
            <a:gdLst/>
            <a:ahLst/>
            <a:cxnLst/>
            <a:rect l="l" t="t" r="r" b="b"/>
            <a:pathLst>
              <a:path w="296" h="296" extrusionOk="0">
                <a:moveTo>
                  <a:pt x="148" y="52"/>
                </a:moveTo>
                <a:cubicBezTo>
                  <a:pt x="200" y="52"/>
                  <a:pt x="244" y="96"/>
                  <a:pt x="244" y="148"/>
                </a:cubicBezTo>
                <a:cubicBezTo>
                  <a:pt x="244" y="201"/>
                  <a:pt x="200" y="244"/>
                  <a:pt x="148" y="244"/>
                </a:cubicBezTo>
                <a:cubicBezTo>
                  <a:pt x="95" y="244"/>
                  <a:pt x="52" y="201"/>
                  <a:pt x="52" y="148"/>
                </a:cubicBezTo>
                <a:cubicBezTo>
                  <a:pt x="52" y="96"/>
                  <a:pt x="95" y="52"/>
                  <a:pt x="148" y="52"/>
                </a:cubicBezTo>
                <a:close/>
                <a:moveTo>
                  <a:pt x="148" y="1"/>
                </a:moveTo>
                <a:cubicBezTo>
                  <a:pt x="67" y="1"/>
                  <a:pt x="0" y="66"/>
                  <a:pt x="0" y="148"/>
                </a:cubicBezTo>
                <a:cubicBezTo>
                  <a:pt x="0" y="230"/>
                  <a:pt x="67" y="296"/>
                  <a:pt x="148" y="296"/>
                </a:cubicBezTo>
                <a:cubicBezTo>
                  <a:pt x="230" y="296"/>
                  <a:pt x="295" y="230"/>
                  <a:pt x="295" y="148"/>
                </a:cubicBezTo>
                <a:cubicBezTo>
                  <a:pt x="295" y="66"/>
                  <a:pt x="230"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a:off x="8681169" y="937710"/>
            <a:ext cx="188922" cy="185232"/>
          </a:xfrm>
          <a:custGeom>
            <a:avLst/>
            <a:gdLst/>
            <a:ahLst/>
            <a:cxnLst/>
            <a:rect l="l" t="t" r="r" b="b"/>
            <a:pathLst>
              <a:path w="1485" h="1456" extrusionOk="0">
                <a:moveTo>
                  <a:pt x="715" y="1"/>
                </a:moveTo>
                <a:cubicBezTo>
                  <a:pt x="657" y="1"/>
                  <a:pt x="610" y="48"/>
                  <a:pt x="610" y="106"/>
                </a:cubicBezTo>
                <a:cubicBezTo>
                  <a:pt x="610" y="146"/>
                  <a:pt x="634" y="182"/>
                  <a:pt x="668" y="199"/>
                </a:cubicBezTo>
                <a:lnTo>
                  <a:pt x="668" y="381"/>
                </a:lnTo>
                <a:cubicBezTo>
                  <a:pt x="600" y="396"/>
                  <a:pt x="538" y="429"/>
                  <a:pt x="489" y="477"/>
                </a:cubicBezTo>
                <a:lnTo>
                  <a:pt x="348" y="338"/>
                </a:lnTo>
                <a:cubicBezTo>
                  <a:pt x="360" y="301"/>
                  <a:pt x="351" y="260"/>
                  <a:pt x="324" y="230"/>
                </a:cubicBezTo>
                <a:cubicBezTo>
                  <a:pt x="303" y="210"/>
                  <a:pt x="276" y="200"/>
                  <a:pt x="249" y="200"/>
                </a:cubicBezTo>
                <a:cubicBezTo>
                  <a:pt x="222" y="200"/>
                  <a:pt x="195" y="210"/>
                  <a:pt x="175" y="230"/>
                </a:cubicBezTo>
                <a:cubicBezTo>
                  <a:pt x="134" y="271"/>
                  <a:pt x="134" y="339"/>
                  <a:pt x="175" y="380"/>
                </a:cubicBezTo>
                <a:cubicBezTo>
                  <a:pt x="195" y="399"/>
                  <a:pt x="221" y="410"/>
                  <a:pt x="248" y="410"/>
                </a:cubicBezTo>
                <a:cubicBezTo>
                  <a:pt x="260" y="410"/>
                  <a:pt x="272" y="407"/>
                  <a:pt x="284" y="403"/>
                </a:cubicBezTo>
                <a:lnTo>
                  <a:pt x="431" y="551"/>
                </a:lnTo>
                <a:cubicBezTo>
                  <a:pt x="405" y="594"/>
                  <a:pt x="388" y="643"/>
                  <a:pt x="383" y="696"/>
                </a:cubicBezTo>
                <a:lnTo>
                  <a:pt x="201" y="696"/>
                </a:lnTo>
                <a:cubicBezTo>
                  <a:pt x="183" y="660"/>
                  <a:pt x="149" y="635"/>
                  <a:pt x="106" y="635"/>
                </a:cubicBezTo>
                <a:cubicBezTo>
                  <a:pt x="48" y="635"/>
                  <a:pt x="0" y="681"/>
                  <a:pt x="0" y="740"/>
                </a:cubicBezTo>
                <a:cubicBezTo>
                  <a:pt x="0" y="798"/>
                  <a:pt x="47" y="846"/>
                  <a:pt x="106" y="846"/>
                </a:cubicBezTo>
                <a:cubicBezTo>
                  <a:pt x="147" y="846"/>
                  <a:pt x="182" y="822"/>
                  <a:pt x="199" y="789"/>
                </a:cubicBezTo>
                <a:lnTo>
                  <a:pt x="386" y="789"/>
                </a:lnTo>
                <a:cubicBezTo>
                  <a:pt x="393" y="839"/>
                  <a:pt x="410" y="886"/>
                  <a:pt x="436" y="926"/>
                </a:cubicBezTo>
                <a:lnTo>
                  <a:pt x="285" y="1076"/>
                </a:lnTo>
                <a:cubicBezTo>
                  <a:pt x="273" y="1072"/>
                  <a:pt x="261" y="1070"/>
                  <a:pt x="249" y="1070"/>
                </a:cubicBezTo>
                <a:cubicBezTo>
                  <a:pt x="223" y="1070"/>
                  <a:pt x="196" y="1080"/>
                  <a:pt x="176" y="1099"/>
                </a:cubicBezTo>
                <a:cubicBezTo>
                  <a:pt x="135" y="1140"/>
                  <a:pt x="135" y="1208"/>
                  <a:pt x="176" y="1249"/>
                </a:cubicBezTo>
                <a:cubicBezTo>
                  <a:pt x="197" y="1269"/>
                  <a:pt x="224" y="1279"/>
                  <a:pt x="250" y="1279"/>
                </a:cubicBezTo>
                <a:cubicBezTo>
                  <a:pt x="277" y="1279"/>
                  <a:pt x="304" y="1269"/>
                  <a:pt x="325" y="1249"/>
                </a:cubicBezTo>
                <a:cubicBezTo>
                  <a:pt x="354" y="1219"/>
                  <a:pt x="362" y="1178"/>
                  <a:pt x="350" y="1141"/>
                </a:cubicBezTo>
                <a:lnTo>
                  <a:pt x="495" y="997"/>
                </a:lnTo>
                <a:cubicBezTo>
                  <a:pt x="550" y="1047"/>
                  <a:pt x="619" y="1080"/>
                  <a:pt x="694" y="1089"/>
                </a:cubicBezTo>
                <a:lnTo>
                  <a:pt x="694" y="1255"/>
                </a:lnTo>
                <a:cubicBezTo>
                  <a:pt x="659" y="1272"/>
                  <a:pt x="635" y="1308"/>
                  <a:pt x="635" y="1350"/>
                </a:cubicBezTo>
                <a:cubicBezTo>
                  <a:pt x="635" y="1408"/>
                  <a:pt x="683" y="1455"/>
                  <a:pt x="741" y="1455"/>
                </a:cubicBezTo>
                <a:cubicBezTo>
                  <a:pt x="799" y="1455"/>
                  <a:pt x="846" y="1408"/>
                  <a:pt x="846" y="1350"/>
                </a:cubicBezTo>
                <a:cubicBezTo>
                  <a:pt x="846" y="1309"/>
                  <a:pt x="823" y="1273"/>
                  <a:pt x="788" y="1256"/>
                </a:cubicBezTo>
                <a:lnTo>
                  <a:pt x="788" y="1089"/>
                </a:lnTo>
                <a:cubicBezTo>
                  <a:pt x="863" y="1078"/>
                  <a:pt x="931" y="1046"/>
                  <a:pt x="984" y="997"/>
                </a:cubicBezTo>
                <a:lnTo>
                  <a:pt x="1106" y="1119"/>
                </a:lnTo>
                <a:cubicBezTo>
                  <a:pt x="1095" y="1156"/>
                  <a:pt x="1104" y="1197"/>
                  <a:pt x="1131" y="1226"/>
                </a:cubicBezTo>
                <a:cubicBezTo>
                  <a:pt x="1152" y="1246"/>
                  <a:pt x="1179" y="1257"/>
                  <a:pt x="1206" y="1257"/>
                </a:cubicBezTo>
                <a:cubicBezTo>
                  <a:pt x="1233" y="1257"/>
                  <a:pt x="1260" y="1246"/>
                  <a:pt x="1280" y="1226"/>
                </a:cubicBezTo>
                <a:cubicBezTo>
                  <a:pt x="1321" y="1186"/>
                  <a:pt x="1321" y="1118"/>
                  <a:pt x="1280" y="1077"/>
                </a:cubicBezTo>
                <a:cubicBezTo>
                  <a:pt x="1260" y="1058"/>
                  <a:pt x="1234" y="1048"/>
                  <a:pt x="1207" y="1048"/>
                </a:cubicBezTo>
                <a:cubicBezTo>
                  <a:pt x="1195" y="1048"/>
                  <a:pt x="1183" y="1050"/>
                  <a:pt x="1172" y="1054"/>
                </a:cubicBezTo>
                <a:lnTo>
                  <a:pt x="1043" y="926"/>
                </a:lnTo>
                <a:cubicBezTo>
                  <a:pt x="1069" y="886"/>
                  <a:pt x="1087" y="839"/>
                  <a:pt x="1095" y="791"/>
                </a:cubicBezTo>
                <a:lnTo>
                  <a:pt x="1284" y="791"/>
                </a:lnTo>
                <a:cubicBezTo>
                  <a:pt x="1301" y="824"/>
                  <a:pt x="1337" y="847"/>
                  <a:pt x="1378" y="847"/>
                </a:cubicBezTo>
                <a:cubicBezTo>
                  <a:pt x="1436" y="847"/>
                  <a:pt x="1483" y="799"/>
                  <a:pt x="1483" y="741"/>
                </a:cubicBezTo>
                <a:cubicBezTo>
                  <a:pt x="1484" y="682"/>
                  <a:pt x="1440" y="635"/>
                  <a:pt x="1381" y="635"/>
                </a:cubicBezTo>
                <a:cubicBezTo>
                  <a:pt x="1380" y="635"/>
                  <a:pt x="1380" y="635"/>
                  <a:pt x="1379" y="635"/>
                </a:cubicBezTo>
                <a:cubicBezTo>
                  <a:pt x="1337" y="635"/>
                  <a:pt x="1302" y="660"/>
                  <a:pt x="1284" y="696"/>
                </a:cubicBezTo>
                <a:lnTo>
                  <a:pt x="1100" y="696"/>
                </a:lnTo>
                <a:cubicBezTo>
                  <a:pt x="1094" y="630"/>
                  <a:pt x="1068" y="570"/>
                  <a:pt x="1031" y="519"/>
                </a:cubicBezTo>
                <a:lnTo>
                  <a:pt x="1172" y="380"/>
                </a:lnTo>
                <a:cubicBezTo>
                  <a:pt x="1183" y="384"/>
                  <a:pt x="1195" y="386"/>
                  <a:pt x="1207" y="386"/>
                </a:cubicBezTo>
                <a:cubicBezTo>
                  <a:pt x="1233" y="386"/>
                  <a:pt x="1260" y="376"/>
                  <a:pt x="1281" y="356"/>
                </a:cubicBezTo>
                <a:cubicBezTo>
                  <a:pt x="1321" y="315"/>
                  <a:pt x="1321" y="248"/>
                  <a:pt x="1281" y="207"/>
                </a:cubicBezTo>
                <a:cubicBezTo>
                  <a:pt x="1261" y="187"/>
                  <a:pt x="1233" y="176"/>
                  <a:pt x="1206" y="176"/>
                </a:cubicBezTo>
                <a:cubicBezTo>
                  <a:pt x="1179" y="176"/>
                  <a:pt x="1152" y="187"/>
                  <a:pt x="1131" y="207"/>
                </a:cubicBezTo>
                <a:cubicBezTo>
                  <a:pt x="1103" y="236"/>
                  <a:pt x="1095" y="277"/>
                  <a:pt x="1107" y="314"/>
                </a:cubicBezTo>
                <a:lnTo>
                  <a:pt x="967" y="452"/>
                </a:lnTo>
                <a:cubicBezTo>
                  <a:pt x="910" y="406"/>
                  <a:pt x="840" y="378"/>
                  <a:pt x="762" y="375"/>
                </a:cubicBezTo>
                <a:lnTo>
                  <a:pt x="762" y="201"/>
                </a:lnTo>
                <a:cubicBezTo>
                  <a:pt x="798" y="183"/>
                  <a:pt x="821" y="148"/>
                  <a:pt x="821" y="106"/>
                </a:cubicBezTo>
                <a:cubicBezTo>
                  <a:pt x="821" y="48"/>
                  <a:pt x="773"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a:off x="8220521" y="249218"/>
            <a:ext cx="406977" cy="399089"/>
          </a:xfrm>
          <a:custGeom>
            <a:avLst/>
            <a:gdLst/>
            <a:ahLst/>
            <a:cxnLst/>
            <a:rect l="l" t="t" r="r" b="b"/>
            <a:pathLst>
              <a:path w="3199" h="3137" extrusionOk="0">
                <a:moveTo>
                  <a:pt x="1539" y="82"/>
                </a:moveTo>
                <a:cubicBezTo>
                  <a:pt x="1636" y="82"/>
                  <a:pt x="1715" y="161"/>
                  <a:pt x="1715" y="258"/>
                </a:cubicBezTo>
                <a:cubicBezTo>
                  <a:pt x="1715" y="325"/>
                  <a:pt x="1677" y="386"/>
                  <a:pt x="1615" y="416"/>
                </a:cubicBezTo>
                <a:lnTo>
                  <a:pt x="1589" y="428"/>
                </a:lnTo>
                <a:lnTo>
                  <a:pt x="1589" y="862"/>
                </a:lnTo>
                <a:lnTo>
                  <a:pt x="1633" y="866"/>
                </a:lnTo>
                <a:cubicBezTo>
                  <a:pt x="1782" y="873"/>
                  <a:pt x="1922" y="927"/>
                  <a:pt x="2037" y="1019"/>
                </a:cubicBezTo>
                <a:lnTo>
                  <a:pt x="2068" y="1045"/>
                </a:lnTo>
                <a:lnTo>
                  <a:pt x="2408" y="705"/>
                </a:lnTo>
                <a:lnTo>
                  <a:pt x="2399" y="681"/>
                </a:lnTo>
                <a:cubicBezTo>
                  <a:pt x="2379" y="616"/>
                  <a:pt x="2397" y="547"/>
                  <a:pt x="2443" y="502"/>
                </a:cubicBezTo>
                <a:cubicBezTo>
                  <a:pt x="2478" y="468"/>
                  <a:pt x="2523" y="451"/>
                  <a:pt x="2568" y="451"/>
                </a:cubicBezTo>
                <a:cubicBezTo>
                  <a:pt x="2614" y="451"/>
                  <a:pt x="2659" y="468"/>
                  <a:pt x="2693" y="503"/>
                </a:cubicBezTo>
                <a:cubicBezTo>
                  <a:pt x="2762" y="573"/>
                  <a:pt x="2761" y="684"/>
                  <a:pt x="2692" y="753"/>
                </a:cubicBezTo>
                <a:cubicBezTo>
                  <a:pt x="2658" y="787"/>
                  <a:pt x="2614" y="805"/>
                  <a:pt x="2569" y="805"/>
                </a:cubicBezTo>
                <a:cubicBezTo>
                  <a:pt x="2549" y="805"/>
                  <a:pt x="2529" y="801"/>
                  <a:pt x="2509" y="794"/>
                </a:cubicBezTo>
                <a:lnTo>
                  <a:pt x="2483" y="784"/>
                </a:lnTo>
                <a:lnTo>
                  <a:pt x="2142" y="1124"/>
                </a:lnTo>
                <a:lnTo>
                  <a:pt x="2166" y="1153"/>
                </a:lnTo>
                <a:cubicBezTo>
                  <a:pt x="2241" y="1256"/>
                  <a:pt x="2289" y="1378"/>
                  <a:pt x="2302" y="1503"/>
                </a:cubicBezTo>
                <a:lnTo>
                  <a:pt x="2306" y="1542"/>
                </a:lnTo>
                <a:lnTo>
                  <a:pt x="2761" y="1541"/>
                </a:lnTo>
                <a:lnTo>
                  <a:pt x="2772" y="1515"/>
                </a:lnTo>
                <a:cubicBezTo>
                  <a:pt x="2801" y="1453"/>
                  <a:pt x="2862" y="1414"/>
                  <a:pt x="2930" y="1414"/>
                </a:cubicBezTo>
                <a:cubicBezTo>
                  <a:pt x="2977" y="1414"/>
                  <a:pt x="3021" y="1432"/>
                  <a:pt x="3053" y="1466"/>
                </a:cubicBezTo>
                <a:cubicBezTo>
                  <a:pt x="3088" y="1499"/>
                  <a:pt x="3106" y="1543"/>
                  <a:pt x="3106" y="1590"/>
                </a:cubicBezTo>
                <a:cubicBezTo>
                  <a:pt x="3106" y="1638"/>
                  <a:pt x="3088" y="1683"/>
                  <a:pt x="3056" y="1716"/>
                </a:cubicBezTo>
                <a:cubicBezTo>
                  <a:pt x="3022" y="1750"/>
                  <a:pt x="2978" y="1768"/>
                  <a:pt x="2930" y="1768"/>
                </a:cubicBezTo>
                <a:lnTo>
                  <a:pt x="2929" y="1768"/>
                </a:lnTo>
                <a:cubicBezTo>
                  <a:pt x="2864" y="1768"/>
                  <a:pt x="2804" y="1731"/>
                  <a:pt x="2773" y="1672"/>
                </a:cubicBezTo>
                <a:lnTo>
                  <a:pt x="2762" y="1648"/>
                </a:lnTo>
                <a:lnTo>
                  <a:pt x="2300" y="1650"/>
                </a:lnTo>
                <a:lnTo>
                  <a:pt x="2295" y="1687"/>
                </a:lnTo>
                <a:cubicBezTo>
                  <a:pt x="2279" y="1783"/>
                  <a:pt x="2246" y="1874"/>
                  <a:pt x="2194" y="1956"/>
                </a:cubicBezTo>
                <a:lnTo>
                  <a:pt x="2176" y="1985"/>
                </a:lnTo>
                <a:lnTo>
                  <a:pt x="2489" y="2296"/>
                </a:lnTo>
                <a:lnTo>
                  <a:pt x="2515" y="2288"/>
                </a:lnTo>
                <a:cubicBezTo>
                  <a:pt x="2535" y="2280"/>
                  <a:pt x="2555" y="2277"/>
                  <a:pt x="2575" y="2277"/>
                </a:cubicBezTo>
                <a:cubicBezTo>
                  <a:pt x="2621" y="2277"/>
                  <a:pt x="2665" y="2295"/>
                  <a:pt x="2699" y="2328"/>
                </a:cubicBezTo>
                <a:cubicBezTo>
                  <a:pt x="2732" y="2362"/>
                  <a:pt x="2751" y="2406"/>
                  <a:pt x="2751" y="2453"/>
                </a:cubicBezTo>
                <a:cubicBezTo>
                  <a:pt x="2751" y="2500"/>
                  <a:pt x="2732" y="2546"/>
                  <a:pt x="2700" y="2578"/>
                </a:cubicBezTo>
                <a:cubicBezTo>
                  <a:pt x="2666" y="2612"/>
                  <a:pt x="2622" y="2631"/>
                  <a:pt x="2574" y="2631"/>
                </a:cubicBezTo>
                <a:lnTo>
                  <a:pt x="2573" y="2631"/>
                </a:lnTo>
                <a:cubicBezTo>
                  <a:pt x="2527" y="2631"/>
                  <a:pt x="2483" y="2612"/>
                  <a:pt x="2450" y="2579"/>
                </a:cubicBezTo>
                <a:cubicBezTo>
                  <a:pt x="2403" y="2532"/>
                  <a:pt x="2387" y="2465"/>
                  <a:pt x="2406" y="2400"/>
                </a:cubicBezTo>
                <a:lnTo>
                  <a:pt x="2414" y="2375"/>
                </a:lnTo>
                <a:lnTo>
                  <a:pt x="2108" y="2070"/>
                </a:lnTo>
                <a:lnTo>
                  <a:pt x="2077" y="2099"/>
                </a:lnTo>
                <a:cubicBezTo>
                  <a:pt x="1970" y="2199"/>
                  <a:pt x="1836" y="2262"/>
                  <a:pt x="1689" y="2282"/>
                </a:cubicBezTo>
                <a:lnTo>
                  <a:pt x="1652" y="2288"/>
                </a:lnTo>
                <a:lnTo>
                  <a:pt x="1652" y="2704"/>
                </a:lnTo>
                <a:lnTo>
                  <a:pt x="1676" y="2715"/>
                </a:lnTo>
                <a:cubicBezTo>
                  <a:pt x="1735" y="2746"/>
                  <a:pt x="1772" y="2806"/>
                  <a:pt x="1772" y="2872"/>
                </a:cubicBezTo>
                <a:cubicBezTo>
                  <a:pt x="1772" y="2969"/>
                  <a:pt x="1693" y="3048"/>
                  <a:pt x="1595" y="3048"/>
                </a:cubicBezTo>
                <a:cubicBezTo>
                  <a:pt x="1498" y="3048"/>
                  <a:pt x="1419" y="2969"/>
                  <a:pt x="1419" y="2872"/>
                </a:cubicBezTo>
                <a:cubicBezTo>
                  <a:pt x="1419" y="2805"/>
                  <a:pt x="1457" y="2744"/>
                  <a:pt x="1519" y="2714"/>
                </a:cubicBezTo>
                <a:lnTo>
                  <a:pt x="1544" y="2702"/>
                </a:lnTo>
                <a:lnTo>
                  <a:pt x="1544" y="2289"/>
                </a:lnTo>
                <a:lnTo>
                  <a:pt x="1505" y="2283"/>
                </a:lnTo>
                <a:cubicBezTo>
                  <a:pt x="1360" y="2264"/>
                  <a:pt x="1223" y="2201"/>
                  <a:pt x="1113" y="2100"/>
                </a:cubicBezTo>
                <a:lnTo>
                  <a:pt x="1083" y="2072"/>
                </a:lnTo>
                <a:lnTo>
                  <a:pt x="724" y="2425"/>
                </a:lnTo>
                <a:lnTo>
                  <a:pt x="731" y="2449"/>
                </a:lnTo>
                <a:cubicBezTo>
                  <a:pt x="751" y="2514"/>
                  <a:pt x="734" y="2583"/>
                  <a:pt x="688" y="2628"/>
                </a:cubicBezTo>
                <a:cubicBezTo>
                  <a:pt x="653" y="2662"/>
                  <a:pt x="608" y="2679"/>
                  <a:pt x="563" y="2679"/>
                </a:cubicBezTo>
                <a:cubicBezTo>
                  <a:pt x="518" y="2679"/>
                  <a:pt x="472" y="2662"/>
                  <a:pt x="438" y="2627"/>
                </a:cubicBezTo>
                <a:cubicBezTo>
                  <a:pt x="370" y="2557"/>
                  <a:pt x="371" y="2446"/>
                  <a:pt x="439" y="2377"/>
                </a:cubicBezTo>
                <a:cubicBezTo>
                  <a:pt x="472" y="2343"/>
                  <a:pt x="516" y="2326"/>
                  <a:pt x="561" y="2326"/>
                </a:cubicBezTo>
                <a:cubicBezTo>
                  <a:pt x="582" y="2326"/>
                  <a:pt x="602" y="2329"/>
                  <a:pt x="622" y="2336"/>
                </a:cubicBezTo>
                <a:lnTo>
                  <a:pt x="649" y="2346"/>
                </a:lnTo>
                <a:lnTo>
                  <a:pt x="1009" y="1987"/>
                </a:lnTo>
                <a:lnTo>
                  <a:pt x="991" y="1957"/>
                </a:lnTo>
                <a:cubicBezTo>
                  <a:pt x="938" y="1875"/>
                  <a:pt x="905" y="1784"/>
                  <a:pt x="889" y="1687"/>
                </a:cubicBezTo>
                <a:lnTo>
                  <a:pt x="884" y="1650"/>
                </a:lnTo>
                <a:lnTo>
                  <a:pt x="431" y="1648"/>
                </a:lnTo>
                <a:lnTo>
                  <a:pt x="419" y="1672"/>
                </a:lnTo>
                <a:cubicBezTo>
                  <a:pt x="390" y="1731"/>
                  <a:pt x="330" y="1768"/>
                  <a:pt x="264" y="1768"/>
                </a:cubicBezTo>
                <a:lnTo>
                  <a:pt x="263" y="1768"/>
                </a:lnTo>
                <a:cubicBezTo>
                  <a:pt x="215" y="1767"/>
                  <a:pt x="171" y="1748"/>
                  <a:pt x="138" y="1716"/>
                </a:cubicBezTo>
                <a:cubicBezTo>
                  <a:pt x="105" y="1683"/>
                  <a:pt x="86" y="1638"/>
                  <a:pt x="86" y="1590"/>
                </a:cubicBezTo>
                <a:cubicBezTo>
                  <a:pt x="86" y="1543"/>
                  <a:pt x="106" y="1499"/>
                  <a:pt x="139" y="1466"/>
                </a:cubicBezTo>
                <a:cubicBezTo>
                  <a:pt x="172" y="1432"/>
                  <a:pt x="215" y="1414"/>
                  <a:pt x="263" y="1414"/>
                </a:cubicBezTo>
                <a:cubicBezTo>
                  <a:pt x="332" y="1415"/>
                  <a:pt x="392" y="1453"/>
                  <a:pt x="421" y="1515"/>
                </a:cubicBezTo>
                <a:lnTo>
                  <a:pt x="433" y="1541"/>
                </a:lnTo>
                <a:lnTo>
                  <a:pt x="880" y="1542"/>
                </a:lnTo>
                <a:lnTo>
                  <a:pt x="884" y="1503"/>
                </a:lnTo>
                <a:cubicBezTo>
                  <a:pt x="893" y="1401"/>
                  <a:pt x="926" y="1305"/>
                  <a:pt x="978" y="1215"/>
                </a:cubicBezTo>
                <a:lnTo>
                  <a:pt x="996" y="1187"/>
                </a:lnTo>
                <a:lnTo>
                  <a:pt x="641" y="835"/>
                </a:lnTo>
                <a:lnTo>
                  <a:pt x="615" y="845"/>
                </a:lnTo>
                <a:cubicBezTo>
                  <a:pt x="596" y="851"/>
                  <a:pt x="576" y="854"/>
                  <a:pt x="557" y="854"/>
                </a:cubicBezTo>
                <a:cubicBezTo>
                  <a:pt x="511" y="854"/>
                  <a:pt x="467" y="837"/>
                  <a:pt x="433" y="803"/>
                </a:cubicBezTo>
                <a:cubicBezTo>
                  <a:pt x="398" y="769"/>
                  <a:pt x="380" y="725"/>
                  <a:pt x="380" y="678"/>
                </a:cubicBezTo>
                <a:cubicBezTo>
                  <a:pt x="380" y="631"/>
                  <a:pt x="398" y="586"/>
                  <a:pt x="431" y="553"/>
                </a:cubicBezTo>
                <a:cubicBezTo>
                  <a:pt x="465" y="519"/>
                  <a:pt x="509" y="500"/>
                  <a:pt x="556" y="500"/>
                </a:cubicBezTo>
                <a:cubicBezTo>
                  <a:pt x="603" y="500"/>
                  <a:pt x="649" y="519"/>
                  <a:pt x="681" y="552"/>
                </a:cubicBezTo>
                <a:cubicBezTo>
                  <a:pt x="729" y="599"/>
                  <a:pt x="745" y="667"/>
                  <a:pt x="725" y="731"/>
                </a:cubicBezTo>
                <a:lnTo>
                  <a:pt x="717" y="756"/>
                </a:lnTo>
                <a:lnTo>
                  <a:pt x="1062" y="1098"/>
                </a:lnTo>
                <a:lnTo>
                  <a:pt x="1093" y="1068"/>
                </a:lnTo>
                <a:cubicBezTo>
                  <a:pt x="1191" y="972"/>
                  <a:pt x="1313" y="906"/>
                  <a:pt x="1446" y="878"/>
                </a:cubicBezTo>
                <a:lnTo>
                  <a:pt x="1482" y="871"/>
                </a:lnTo>
                <a:lnTo>
                  <a:pt x="1482" y="426"/>
                </a:lnTo>
                <a:lnTo>
                  <a:pt x="1458" y="415"/>
                </a:lnTo>
                <a:cubicBezTo>
                  <a:pt x="1399" y="384"/>
                  <a:pt x="1362" y="324"/>
                  <a:pt x="1362" y="258"/>
                </a:cubicBezTo>
                <a:cubicBezTo>
                  <a:pt x="1362" y="161"/>
                  <a:pt x="1441" y="82"/>
                  <a:pt x="1539" y="82"/>
                </a:cubicBezTo>
                <a:close/>
                <a:moveTo>
                  <a:pt x="1544" y="1"/>
                </a:moveTo>
                <a:cubicBezTo>
                  <a:pt x="1398" y="1"/>
                  <a:pt x="1280" y="120"/>
                  <a:pt x="1280" y="266"/>
                </a:cubicBezTo>
                <a:cubicBezTo>
                  <a:pt x="1280" y="357"/>
                  <a:pt x="1324" y="438"/>
                  <a:pt x="1399" y="487"/>
                </a:cubicBezTo>
                <a:lnTo>
                  <a:pt x="1399" y="809"/>
                </a:lnTo>
                <a:cubicBezTo>
                  <a:pt x="1278" y="840"/>
                  <a:pt x="1165" y="899"/>
                  <a:pt x="1070" y="984"/>
                </a:cubicBezTo>
                <a:lnTo>
                  <a:pt x="823" y="737"/>
                </a:lnTo>
                <a:cubicBezTo>
                  <a:pt x="839" y="651"/>
                  <a:pt x="813" y="559"/>
                  <a:pt x="750" y="496"/>
                </a:cubicBezTo>
                <a:cubicBezTo>
                  <a:pt x="700" y="447"/>
                  <a:pt x="633" y="420"/>
                  <a:pt x="563" y="420"/>
                </a:cubicBezTo>
                <a:lnTo>
                  <a:pt x="561" y="420"/>
                </a:lnTo>
                <a:cubicBezTo>
                  <a:pt x="491" y="420"/>
                  <a:pt x="424" y="447"/>
                  <a:pt x="375" y="498"/>
                </a:cubicBezTo>
                <a:cubicBezTo>
                  <a:pt x="326" y="547"/>
                  <a:pt x="298" y="614"/>
                  <a:pt x="298" y="684"/>
                </a:cubicBezTo>
                <a:cubicBezTo>
                  <a:pt x="298" y="756"/>
                  <a:pt x="326" y="821"/>
                  <a:pt x="376" y="872"/>
                </a:cubicBezTo>
                <a:cubicBezTo>
                  <a:pt x="427" y="921"/>
                  <a:pt x="493" y="948"/>
                  <a:pt x="561" y="948"/>
                </a:cubicBezTo>
                <a:cubicBezTo>
                  <a:pt x="582" y="948"/>
                  <a:pt x="603" y="945"/>
                  <a:pt x="623" y="940"/>
                </a:cubicBezTo>
                <a:lnTo>
                  <a:pt x="892" y="1206"/>
                </a:lnTo>
                <a:cubicBezTo>
                  <a:pt x="849" y="1285"/>
                  <a:pt x="819" y="1370"/>
                  <a:pt x="807" y="1459"/>
                </a:cubicBezTo>
                <a:lnTo>
                  <a:pt x="492" y="1458"/>
                </a:lnTo>
                <a:cubicBezTo>
                  <a:pt x="444" y="1379"/>
                  <a:pt x="360" y="1331"/>
                  <a:pt x="267" y="1331"/>
                </a:cubicBezTo>
                <a:lnTo>
                  <a:pt x="266" y="1331"/>
                </a:lnTo>
                <a:cubicBezTo>
                  <a:pt x="120" y="1331"/>
                  <a:pt x="2" y="1448"/>
                  <a:pt x="2" y="1594"/>
                </a:cubicBezTo>
                <a:cubicBezTo>
                  <a:pt x="1" y="1664"/>
                  <a:pt x="28" y="1731"/>
                  <a:pt x="78" y="1781"/>
                </a:cubicBezTo>
                <a:cubicBezTo>
                  <a:pt x="128" y="1831"/>
                  <a:pt x="194" y="1859"/>
                  <a:pt x="265" y="1859"/>
                </a:cubicBezTo>
                <a:lnTo>
                  <a:pt x="266" y="1859"/>
                </a:lnTo>
                <a:cubicBezTo>
                  <a:pt x="356" y="1859"/>
                  <a:pt x="438" y="1815"/>
                  <a:pt x="487" y="1739"/>
                </a:cubicBezTo>
                <a:lnTo>
                  <a:pt x="813" y="1741"/>
                </a:lnTo>
                <a:cubicBezTo>
                  <a:pt x="830" y="1823"/>
                  <a:pt x="860" y="1902"/>
                  <a:pt x="903" y="1976"/>
                </a:cubicBezTo>
                <a:lnTo>
                  <a:pt x="629" y="2248"/>
                </a:lnTo>
                <a:cubicBezTo>
                  <a:pt x="608" y="2242"/>
                  <a:pt x="587" y="2240"/>
                  <a:pt x="566" y="2240"/>
                </a:cubicBezTo>
                <a:cubicBezTo>
                  <a:pt x="498" y="2240"/>
                  <a:pt x="432" y="2267"/>
                  <a:pt x="381" y="2316"/>
                </a:cubicBezTo>
                <a:cubicBezTo>
                  <a:pt x="277" y="2418"/>
                  <a:pt x="277" y="2586"/>
                  <a:pt x="380" y="2690"/>
                </a:cubicBezTo>
                <a:cubicBezTo>
                  <a:pt x="431" y="2742"/>
                  <a:pt x="499" y="2768"/>
                  <a:pt x="567" y="2768"/>
                </a:cubicBezTo>
                <a:cubicBezTo>
                  <a:pt x="634" y="2768"/>
                  <a:pt x="702" y="2742"/>
                  <a:pt x="754" y="2691"/>
                </a:cubicBezTo>
                <a:cubicBezTo>
                  <a:pt x="818" y="2628"/>
                  <a:pt x="845" y="2537"/>
                  <a:pt x="826" y="2451"/>
                </a:cubicBezTo>
                <a:lnTo>
                  <a:pt x="1086" y="2193"/>
                </a:lnTo>
                <a:cubicBezTo>
                  <a:pt x="1192" y="2282"/>
                  <a:pt x="1320" y="2341"/>
                  <a:pt x="1457" y="2364"/>
                </a:cubicBezTo>
                <a:lnTo>
                  <a:pt x="1457" y="2648"/>
                </a:lnTo>
                <a:cubicBezTo>
                  <a:pt x="1380" y="2695"/>
                  <a:pt x="1332" y="2779"/>
                  <a:pt x="1332" y="2872"/>
                </a:cubicBezTo>
                <a:cubicBezTo>
                  <a:pt x="1332" y="3018"/>
                  <a:pt x="1450" y="3137"/>
                  <a:pt x="1597" y="3137"/>
                </a:cubicBezTo>
                <a:cubicBezTo>
                  <a:pt x="1743" y="3137"/>
                  <a:pt x="1861" y="3018"/>
                  <a:pt x="1862" y="2871"/>
                </a:cubicBezTo>
                <a:cubicBezTo>
                  <a:pt x="1862" y="2781"/>
                  <a:pt x="1818" y="2699"/>
                  <a:pt x="1742" y="2650"/>
                </a:cubicBezTo>
                <a:lnTo>
                  <a:pt x="1742" y="2363"/>
                </a:lnTo>
                <a:cubicBezTo>
                  <a:pt x="1878" y="2340"/>
                  <a:pt x="2003" y="2280"/>
                  <a:pt x="2109" y="2193"/>
                </a:cubicBezTo>
                <a:lnTo>
                  <a:pt x="2319" y="2401"/>
                </a:lnTo>
                <a:cubicBezTo>
                  <a:pt x="2302" y="2489"/>
                  <a:pt x="2329" y="2579"/>
                  <a:pt x="2392" y="2643"/>
                </a:cubicBezTo>
                <a:cubicBezTo>
                  <a:pt x="2440" y="2691"/>
                  <a:pt x="2508" y="2718"/>
                  <a:pt x="2577" y="2718"/>
                </a:cubicBezTo>
                <a:lnTo>
                  <a:pt x="2578" y="2718"/>
                </a:lnTo>
                <a:cubicBezTo>
                  <a:pt x="2650" y="2718"/>
                  <a:pt x="2715" y="2691"/>
                  <a:pt x="2766" y="2641"/>
                </a:cubicBezTo>
                <a:cubicBezTo>
                  <a:pt x="2814" y="2591"/>
                  <a:pt x="2842" y="2526"/>
                  <a:pt x="2842" y="2454"/>
                </a:cubicBezTo>
                <a:cubicBezTo>
                  <a:pt x="2842" y="2383"/>
                  <a:pt x="2814" y="2317"/>
                  <a:pt x="2765" y="2268"/>
                </a:cubicBezTo>
                <a:cubicBezTo>
                  <a:pt x="2714" y="2218"/>
                  <a:pt x="2649" y="2192"/>
                  <a:pt x="2580" y="2192"/>
                </a:cubicBezTo>
                <a:cubicBezTo>
                  <a:pt x="2560" y="2192"/>
                  <a:pt x="2538" y="2194"/>
                  <a:pt x="2517" y="2199"/>
                </a:cubicBezTo>
                <a:lnTo>
                  <a:pt x="2292" y="1975"/>
                </a:lnTo>
                <a:cubicBezTo>
                  <a:pt x="2334" y="1902"/>
                  <a:pt x="2363" y="1823"/>
                  <a:pt x="2380" y="1741"/>
                </a:cubicBezTo>
                <a:lnTo>
                  <a:pt x="2714" y="1739"/>
                </a:lnTo>
                <a:cubicBezTo>
                  <a:pt x="2763" y="1815"/>
                  <a:pt x="2845" y="1859"/>
                  <a:pt x="2934" y="1859"/>
                </a:cubicBezTo>
                <a:lnTo>
                  <a:pt x="2936" y="1859"/>
                </a:lnTo>
                <a:cubicBezTo>
                  <a:pt x="3007" y="1859"/>
                  <a:pt x="3072" y="1831"/>
                  <a:pt x="3123" y="1781"/>
                </a:cubicBezTo>
                <a:cubicBezTo>
                  <a:pt x="3171" y="1731"/>
                  <a:pt x="3199" y="1665"/>
                  <a:pt x="3199" y="1594"/>
                </a:cubicBezTo>
                <a:cubicBezTo>
                  <a:pt x="3199" y="1523"/>
                  <a:pt x="3171" y="1458"/>
                  <a:pt x="3121" y="1407"/>
                </a:cubicBezTo>
                <a:cubicBezTo>
                  <a:pt x="3072" y="1359"/>
                  <a:pt x="3005" y="1331"/>
                  <a:pt x="2936" y="1331"/>
                </a:cubicBezTo>
                <a:lnTo>
                  <a:pt x="2934" y="1331"/>
                </a:lnTo>
                <a:cubicBezTo>
                  <a:pt x="2842" y="1331"/>
                  <a:pt x="2758" y="1380"/>
                  <a:pt x="2710" y="1458"/>
                </a:cubicBezTo>
                <a:lnTo>
                  <a:pt x="2388" y="1459"/>
                </a:lnTo>
                <a:cubicBezTo>
                  <a:pt x="2370" y="1344"/>
                  <a:pt x="2328" y="1235"/>
                  <a:pt x="2261" y="1137"/>
                </a:cubicBezTo>
                <a:lnTo>
                  <a:pt x="2510" y="890"/>
                </a:lnTo>
                <a:cubicBezTo>
                  <a:pt x="2532" y="895"/>
                  <a:pt x="2553" y="898"/>
                  <a:pt x="2575" y="898"/>
                </a:cubicBezTo>
                <a:cubicBezTo>
                  <a:pt x="2643" y="898"/>
                  <a:pt x="2708" y="872"/>
                  <a:pt x="2758" y="821"/>
                </a:cubicBezTo>
                <a:cubicBezTo>
                  <a:pt x="2862" y="719"/>
                  <a:pt x="2862" y="552"/>
                  <a:pt x="2760" y="447"/>
                </a:cubicBezTo>
                <a:cubicBezTo>
                  <a:pt x="2708" y="395"/>
                  <a:pt x="2640" y="369"/>
                  <a:pt x="2572" y="369"/>
                </a:cubicBezTo>
                <a:cubicBezTo>
                  <a:pt x="2505" y="369"/>
                  <a:pt x="2437" y="395"/>
                  <a:pt x="2386" y="446"/>
                </a:cubicBezTo>
                <a:cubicBezTo>
                  <a:pt x="2320" y="510"/>
                  <a:pt x="2294" y="600"/>
                  <a:pt x="2313" y="688"/>
                </a:cubicBezTo>
                <a:lnTo>
                  <a:pt x="2065" y="933"/>
                </a:lnTo>
                <a:cubicBezTo>
                  <a:pt x="1954" y="852"/>
                  <a:pt x="1822" y="801"/>
                  <a:pt x="1683" y="788"/>
                </a:cubicBezTo>
                <a:lnTo>
                  <a:pt x="1683" y="490"/>
                </a:lnTo>
                <a:cubicBezTo>
                  <a:pt x="1761" y="442"/>
                  <a:pt x="1808" y="358"/>
                  <a:pt x="1808" y="266"/>
                </a:cubicBezTo>
                <a:cubicBezTo>
                  <a:pt x="1808" y="120"/>
                  <a:pt x="1690" y="1"/>
                  <a:pt x="1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a:off x="3686575" y="421441"/>
            <a:ext cx="242100" cy="237113"/>
          </a:xfrm>
          <a:custGeom>
            <a:avLst/>
            <a:gdLst/>
            <a:ahLst/>
            <a:cxnLst/>
            <a:rect l="l" t="t" r="r" b="b"/>
            <a:pathLst>
              <a:path w="1364" h="1336" extrusionOk="0">
                <a:moveTo>
                  <a:pt x="657" y="1"/>
                </a:moveTo>
                <a:cubicBezTo>
                  <a:pt x="604" y="1"/>
                  <a:pt x="562" y="44"/>
                  <a:pt x="562" y="97"/>
                </a:cubicBezTo>
                <a:cubicBezTo>
                  <a:pt x="562" y="133"/>
                  <a:pt x="583" y="166"/>
                  <a:pt x="614" y="182"/>
                </a:cubicBezTo>
                <a:lnTo>
                  <a:pt x="614" y="349"/>
                </a:lnTo>
                <a:cubicBezTo>
                  <a:pt x="551" y="363"/>
                  <a:pt x="494" y="394"/>
                  <a:pt x="449" y="438"/>
                </a:cubicBezTo>
                <a:lnTo>
                  <a:pt x="320" y="308"/>
                </a:lnTo>
                <a:cubicBezTo>
                  <a:pt x="331" y="276"/>
                  <a:pt x="322" y="238"/>
                  <a:pt x="296" y="211"/>
                </a:cubicBezTo>
                <a:cubicBezTo>
                  <a:pt x="277" y="193"/>
                  <a:pt x="253" y="183"/>
                  <a:pt x="229" y="183"/>
                </a:cubicBezTo>
                <a:cubicBezTo>
                  <a:pt x="204" y="183"/>
                  <a:pt x="179" y="193"/>
                  <a:pt x="159" y="211"/>
                </a:cubicBezTo>
                <a:cubicBezTo>
                  <a:pt x="121" y="248"/>
                  <a:pt x="122" y="310"/>
                  <a:pt x="159" y="348"/>
                </a:cubicBezTo>
                <a:cubicBezTo>
                  <a:pt x="179" y="367"/>
                  <a:pt x="203" y="376"/>
                  <a:pt x="227" y="376"/>
                </a:cubicBezTo>
                <a:cubicBezTo>
                  <a:pt x="238" y="376"/>
                  <a:pt x="249" y="374"/>
                  <a:pt x="259" y="370"/>
                </a:cubicBezTo>
                <a:lnTo>
                  <a:pt x="395" y="506"/>
                </a:lnTo>
                <a:cubicBezTo>
                  <a:pt x="372" y="545"/>
                  <a:pt x="356" y="592"/>
                  <a:pt x="351" y="639"/>
                </a:cubicBezTo>
                <a:lnTo>
                  <a:pt x="184" y="639"/>
                </a:lnTo>
                <a:cubicBezTo>
                  <a:pt x="169" y="606"/>
                  <a:pt x="136" y="584"/>
                  <a:pt x="98" y="584"/>
                </a:cubicBezTo>
                <a:cubicBezTo>
                  <a:pt x="43" y="584"/>
                  <a:pt x="1" y="627"/>
                  <a:pt x="0" y="680"/>
                </a:cubicBezTo>
                <a:cubicBezTo>
                  <a:pt x="0" y="734"/>
                  <a:pt x="43" y="776"/>
                  <a:pt x="96" y="777"/>
                </a:cubicBezTo>
                <a:cubicBezTo>
                  <a:pt x="133" y="777"/>
                  <a:pt x="167" y="756"/>
                  <a:pt x="182" y="724"/>
                </a:cubicBezTo>
                <a:lnTo>
                  <a:pt x="352" y="724"/>
                </a:lnTo>
                <a:cubicBezTo>
                  <a:pt x="358" y="771"/>
                  <a:pt x="375" y="813"/>
                  <a:pt x="399" y="850"/>
                </a:cubicBezTo>
                <a:lnTo>
                  <a:pt x="261" y="987"/>
                </a:lnTo>
                <a:cubicBezTo>
                  <a:pt x="250" y="983"/>
                  <a:pt x="239" y="981"/>
                  <a:pt x="228" y="981"/>
                </a:cubicBezTo>
                <a:cubicBezTo>
                  <a:pt x="204" y="981"/>
                  <a:pt x="180" y="990"/>
                  <a:pt x="161" y="1009"/>
                </a:cubicBezTo>
                <a:cubicBezTo>
                  <a:pt x="122" y="1047"/>
                  <a:pt x="122" y="1108"/>
                  <a:pt x="161" y="1146"/>
                </a:cubicBezTo>
                <a:cubicBezTo>
                  <a:pt x="180" y="1165"/>
                  <a:pt x="205" y="1174"/>
                  <a:pt x="229" y="1174"/>
                </a:cubicBezTo>
                <a:cubicBezTo>
                  <a:pt x="254" y="1174"/>
                  <a:pt x="279" y="1165"/>
                  <a:pt x="298" y="1146"/>
                </a:cubicBezTo>
                <a:cubicBezTo>
                  <a:pt x="325" y="1119"/>
                  <a:pt x="332" y="1081"/>
                  <a:pt x="321" y="1049"/>
                </a:cubicBezTo>
                <a:lnTo>
                  <a:pt x="456" y="915"/>
                </a:lnTo>
                <a:cubicBezTo>
                  <a:pt x="506" y="961"/>
                  <a:pt x="569" y="992"/>
                  <a:pt x="638" y="1001"/>
                </a:cubicBezTo>
                <a:lnTo>
                  <a:pt x="638" y="1152"/>
                </a:lnTo>
                <a:cubicBezTo>
                  <a:pt x="606" y="1168"/>
                  <a:pt x="584" y="1202"/>
                  <a:pt x="584" y="1239"/>
                </a:cubicBezTo>
                <a:cubicBezTo>
                  <a:pt x="584" y="1293"/>
                  <a:pt x="627" y="1335"/>
                  <a:pt x="680" y="1335"/>
                </a:cubicBezTo>
                <a:cubicBezTo>
                  <a:pt x="732" y="1335"/>
                  <a:pt x="775" y="1292"/>
                  <a:pt x="775" y="1239"/>
                </a:cubicBezTo>
                <a:cubicBezTo>
                  <a:pt x="775" y="1203"/>
                  <a:pt x="754" y="1170"/>
                  <a:pt x="723" y="1154"/>
                </a:cubicBezTo>
                <a:lnTo>
                  <a:pt x="723" y="999"/>
                </a:lnTo>
                <a:cubicBezTo>
                  <a:pt x="793" y="991"/>
                  <a:pt x="854" y="960"/>
                  <a:pt x="904" y="914"/>
                </a:cubicBezTo>
                <a:lnTo>
                  <a:pt x="1017" y="1026"/>
                </a:lnTo>
                <a:cubicBezTo>
                  <a:pt x="1006" y="1059"/>
                  <a:pt x="1014" y="1097"/>
                  <a:pt x="1041" y="1124"/>
                </a:cubicBezTo>
                <a:cubicBezTo>
                  <a:pt x="1060" y="1142"/>
                  <a:pt x="1084" y="1152"/>
                  <a:pt x="1108" y="1152"/>
                </a:cubicBezTo>
                <a:cubicBezTo>
                  <a:pt x="1133" y="1152"/>
                  <a:pt x="1158" y="1142"/>
                  <a:pt x="1178" y="1124"/>
                </a:cubicBezTo>
                <a:cubicBezTo>
                  <a:pt x="1216" y="1086"/>
                  <a:pt x="1215" y="1025"/>
                  <a:pt x="1178" y="987"/>
                </a:cubicBezTo>
                <a:cubicBezTo>
                  <a:pt x="1158" y="968"/>
                  <a:pt x="1134" y="959"/>
                  <a:pt x="1110" y="959"/>
                </a:cubicBezTo>
                <a:cubicBezTo>
                  <a:pt x="1099" y="959"/>
                  <a:pt x="1088" y="961"/>
                  <a:pt x="1078" y="965"/>
                </a:cubicBezTo>
                <a:lnTo>
                  <a:pt x="960" y="848"/>
                </a:lnTo>
                <a:cubicBezTo>
                  <a:pt x="984" y="811"/>
                  <a:pt x="1000" y="766"/>
                  <a:pt x="1007" y="722"/>
                </a:cubicBezTo>
                <a:lnTo>
                  <a:pt x="1181" y="722"/>
                </a:lnTo>
                <a:cubicBezTo>
                  <a:pt x="1197" y="754"/>
                  <a:pt x="1230" y="775"/>
                  <a:pt x="1267" y="775"/>
                </a:cubicBezTo>
                <a:cubicBezTo>
                  <a:pt x="1321" y="775"/>
                  <a:pt x="1363" y="732"/>
                  <a:pt x="1363" y="677"/>
                </a:cubicBezTo>
                <a:cubicBezTo>
                  <a:pt x="1363" y="628"/>
                  <a:pt x="1322" y="584"/>
                  <a:pt x="1271" y="584"/>
                </a:cubicBezTo>
                <a:cubicBezTo>
                  <a:pt x="1270" y="584"/>
                  <a:pt x="1268" y="584"/>
                  <a:pt x="1267" y="584"/>
                </a:cubicBezTo>
                <a:cubicBezTo>
                  <a:pt x="1228" y="584"/>
                  <a:pt x="1196" y="606"/>
                  <a:pt x="1180" y="639"/>
                </a:cubicBezTo>
                <a:lnTo>
                  <a:pt x="1010" y="639"/>
                </a:lnTo>
                <a:cubicBezTo>
                  <a:pt x="1004" y="578"/>
                  <a:pt x="981" y="523"/>
                  <a:pt x="947" y="477"/>
                </a:cubicBezTo>
                <a:lnTo>
                  <a:pt x="1076" y="349"/>
                </a:lnTo>
                <a:cubicBezTo>
                  <a:pt x="1087" y="353"/>
                  <a:pt x="1098" y="355"/>
                  <a:pt x="1109" y="355"/>
                </a:cubicBezTo>
                <a:cubicBezTo>
                  <a:pt x="1133" y="355"/>
                  <a:pt x="1157" y="346"/>
                  <a:pt x="1176" y="327"/>
                </a:cubicBezTo>
                <a:cubicBezTo>
                  <a:pt x="1215" y="289"/>
                  <a:pt x="1215" y="228"/>
                  <a:pt x="1176" y="190"/>
                </a:cubicBezTo>
                <a:cubicBezTo>
                  <a:pt x="1157" y="171"/>
                  <a:pt x="1132" y="162"/>
                  <a:pt x="1108" y="162"/>
                </a:cubicBezTo>
                <a:cubicBezTo>
                  <a:pt x="1083" y="162"/>
                  <a:pt x="1058" y="171"/>
                  <a:pt x="1039" y="190"/>
                </a:cubicBezTo>
                <a:cubicBezTo>
                  <a:pt x="1012" y="217"/>
                  <a:pt x="1005" y="255"/>
                  <a:pt x="1016" y="287"/>
                </a:cubicBezTo>
                <a:lnTo>
                  <a:pt x="886" y="416"/>
                </a:lnTo>
                <a:cubicBezTo>
                  <a:pt x="833" y="374"/>
                  <a:pt x="769" y="348"/>
                  <a:pt x="698" y="344"/>
                </a:cubicBezTo>
                <a:lnTo>
                  <a:pt x="698" y="184"/>
                </a:lnTo>
                <a:cubicBezTo>
                  <a:pt x="731" y="168"/>
                  <a:pt x="753" y="135"/>
                  <a:pt x="753" y="97"/>
                </a:cubicBezTo>
                <a:cubicBezTo>
                  <a:pt x="753" y="43"/>
                  <a:pt x="71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a:off x="265396" y="2283180"/>
            <a:ext cx="406977" cy="399089"/>
          </a:xfrm>
          <a:custGeom>
            <a:avLst/>
            <a:gdLst/>
            <a:ahLst/>
            <a:cxnLst/>
            <a:rect l="l" t="t" r="r" b="b"/>
            <a:pathLst>
              <a:path w="3199" h="3137" extrusionOk="0">
                <a:moveTo>
                  <a:pt x="1539" y="82"/>
                </a:moveTo>
                <a:cubicBezTo>
                  <a:pt x="1636" y="82"/>
                  <a:pt x="1715" y="161"/>
                  <a:pt x="1715" y="258"/>
                </a:cubicBezTo>
                <a:cubicBezTo>
                  <a:pt x="1715" y="325"/>
                  <a:pt x="1677" y="386"/>
                  <a:pt x="1615" y="416"/>
                </a:cubicBezTo>
                <a:lnTo>
                  <a:pt x="1589" y="428"/>
                </a:lnTo>
                <a:lnTo>
                  <a:pt x="1589" y="862"/>
                </a:lnTo>
                <a:lnTo>
                  <a:pt x="1633" y="866"/>
                </a:lnTo>
                <a:cubicBezTo>
                  <a:pt x="1782" y="873"/>
                  <a:pt x="1922" y="927"/>
                  <a:pt x="2037" y="1019"/>
                </a:cubicBezTo>
                <a:lnTo>
                  <a:pt x="2068" y="1045"/>
                </a:lnTo>
                <a:lnTo>
                  <a:pt x="2408" y="705"/>
                </a:lnTo>
                <a:lnTo>
                  <a:pt x="2399" y="681"/>
                </a:lnTo>
                <a:cubicBezTo>
                  <a:pt x="2379" y="616"/>
                  <a:pt x="2397" y="547"/>
                  <a:pt x="2443" y="502"/>
                </a:cubicBezTo>
                <a:cubicBezTo>
                  <a:pt x="2478" y="468"/>
                  <a:pt x="2523" y="451"/>
                  <a:pt x="2568" y="451"/>
                </a:cubicBezTo>
                <a:cubicBezTo>
                  <a:pt x="2614" y="451"/>
                  <a:pt x="2659" y="468"/>
                  <a:pt x="2693" y="503"/>
                </a:cubicBezTo>
                <a:cubicBezTo>
                  <a:pt x="2762" y="573"/>
                  <a:pt x="2761" y="684"/>
                  <a:pt x="2692" y="753"/>
                </a:cubicBezTo>
                <a:cubicBezTo>
                  <a:pt x="2658" y="787"/>
                  <a:pt x="2614" y="805"/>
                  <a:pt x="2569" y="805"/>
                </a:cubicBezTo>
                <a:cubicBezTo>
                  <a:pt x="2549" y="805"/>
                  <a:pt x="2529" y="801"/>
                  <a:pt x="2509" y="794"/>
                </a:cubicBezTo>
                <a:lnTo>
                  <a:pt x="2483" y="784"/>
                </a:lnTo>
                <a:lnTo>
                  <a:pt x="2142" y="1124"/>
                </a:lnTo>
                <a:lnTo>
                  <a:pt x="2166" y="1153"/>
                </a:lnTo>
                <a:cubicBezTo>
                  <a:pt x="2241" y="1256"/>
                  <a:pt x="2289" y="1378"/>
                  <a:pt x="2302" y="1503"/>
                </a:cubicBezTo>
                <a:lnTo>
                  <a:pt x="2306" y="1542"/>
                </a:lnTo>
                <a:lnTo>
                  <a:pt x="2761" y="1541"/>
                </a:lnTo>
                <a:lnTo>
                  <a:pt x="2772" y="1515"/>
                </a:lnTo>
                <a:cubicBezTo>
                  <a:pt x="2801" y="1453"/>
                  <a:pt x="2862" y="1414"/>
                  <a:pt x="2930" y="1414"/>
                </a:cubicBezTo>
                <a:cubicBezTo>
                  <a:pt x="2977" y="1414"/>
                  <a:pt x="3021" y="1432"/>
                  <a:pt x="3053" y="1466"/>
                </a:cubicBezTo>
                <a:cubicBezTo>
                  <a:pt x="3088" y="1499"/>
                  <a:pt x="3106" y="1543"/>
                  <a:pt x="3106" y="1590"/>
                </a:cubicBezTo>
                <a:cubicBezTo>
                  <a:pt x="3106" y="1638"/>
                  <a:pt x="3088" y="1683"/>
                  <a:pt x="3056" y="1716"/>
                </a:cubicBezTo>
                <a:cubicBezTo>
                  <a:pt x="3022" y="1750"/>
                  <a:pt x="2978" y="1768"/>
                  <a:pt x="2930" y="1768"/>
                </a:cubicBezTo>
                <a:lnTo>
                  <a:pt x="2929" y="1768"/>
                </a:lnTo>
                <a:cubicBezTo>
                  <a:pt x="2864" y="1768"/>
                  <a:pt x="2804" y="1731"/>
                  <a:pt x="2773" y="1672"/>
                </a:cubicBezTo>
                <a:lnTo>
                  <a:pt x="2762" y="1648"/>
                </a:lnTo>
                <a:lnTo>
                  <a:pt x="2300" y="1650"/>
                </a:lnTo>
                <a:lnTo>
                  <a:pt x="2295" y="1687"/>
                </a:lnTo>
                <a:cubicBezTo>
                  <a:pt x="2279" y="1783"/>
                  <a:pt x="2246" y="1874"/>
                  <a:pt x="2194" y="1956"/>
                </a:cubicBezTo>
                <a:lnTo>
                  <a:pt x="2176" y="1985"/>
                </a:lnTo>
                <a:lnTo>
                  <a:pt x="2489" y="2296"/>
                </a:lnTo>
                <a:lnTo>
                  <a:pt x="2515" y="2288"/>
                </a:lnTo>
                <a:cubicBezTo>
                  <a:pt x="2535" y="2280"/>
                  <a:pt x="2555" y="2277"/>
                  <a:pt x="2575" y="2277"/>
                </a:cubicBezTo>
                <a:cubicBezTo>
                  <a:pt x="2621" y="2277"/>
                  <a:pt x="2665" y="2295"/>
                  <a:pt x="2699" y="2328"/>
                </a:cubicBezTo>
                <a:cubicBezTo>
                  <a:pt x="2732" y="2362"/>
                  <a:pt x="2751" y="2406"/>
                  <a:pt x="2751" y="2453"/>
                </a:cubicBezTo>
                <a:cubicBezTo>
                  <a:pt x="2751" y="2500"/>
                  <a:pt x="2732" y="2546"/>
                  <a:pt x="2700" y="2578"/>
                </a:cubicBezTo>
                <a:cubicBezTo>
                  <a:pt x="2666" y="2612"/>
                  <a:pt x="2622" y="2631"/>
                  <a:pt x="2574" y="2631"/>
                </a:cubicBezTo>
                <a:lnTo>
                  <a:pt x="2573" y="2631"/>
                </a:lnTo>
                <a:cubicBezTo>
                  <a:pt x="2527" y="2631"/>
                  <a:pt x="2483" y="2612"/>
                  <a:pt x="2450" y="2579"/>
                </a:cubicBezTo>
                <a:cubicBezTo>
                  <a:pt x="2403" y="2532"/>
                  <a:pt x="2387" y="2465"/>
                  <a:pt x="2406" y="2400"/>
                </a:cubicBezTo>
                <a:lnTo>
                  <a:pt x="2414" y="2375"/>
                </a:lnTo>
                <a:lnTo>
                  <a:pt x="2108" y="2070"/>
                </a:lnTo>
                <a:lnTo>
                  <a:pt x="2077" y="2099"/>
                </a:lnTo>
                <a:cubicBezTo>
                  <a:pt x="1970" y="2199"/>
                  <a:pt x="1836" y="2262"/>
                  <a:pt x="1689" y="2282"/>
                </a:cubicBezTo>
                <a:lnTo>
                  <a:pt x="1652" y="2288"/>
                </a:lnTo>
                <a:lnTo>
                  <a:pt x="1652" y="2704"/>
                </a:lnTo>
                <a:lnTo>
                  <a:pt x="1676" y="2715"/>
                </a:lnTo>
                <a:cubicBezTo>
                  <a:pt x="1735" y="2746"/>
                  <a:pt x="1772" y="2806"/>
                  <a:pt x="1772" y="2872"/>
                </a:cubicBezTo>
                <a:cubicBezTo>
                  <a:pt x="1772" y="2969"/>
                  <a:pt x="1693" y="3048"/>
                  <a:pt x="1595" y="3048"/>
                </a:cubicBezTo>
                <a:cubicBezTo>
                  <a:pt x="1498" y="3048"/>
                  <a:pt x="1419" y="2969"/>
                  <a:pt x="1419" y="2872"/>
                </a:cubicBezTo>
                <a:cubicBezTo>
                  <a:pt x="1419" y="2805"/>
                  <a:pt x="1457" y="2744"/>
                  <a:pt x="1519" y="2714"/>
                </a:cubicBezTo>
                <a:lnTo>
                  <a:pt x="1544" y="2702"/>
                </a:lnTo>
                <a:lnTo>
                  <a:pt x="1544" y="2289"/>
                </a:lnTo>
                <a:lnTo>
                  <a:pt x="1505" y="2283"/>
                </a:lnTo>
                <a:cubicBezTo>
                  <a:pt x="1360" y="2264"/>
                  <a:pt x="1223" y="2201"/>
                  <a:pt x="1113" y="2100"/>
                </a:cubicBezTo>
                <a:lnTo>
                  <a:pt x="1083" y="2072"/>
                </a:lnTo>
                <a:lnTo>
                  <a:pt x="724" y="2425"/>
                </a:lnTo>
                <a:lnTo>
                  <a:pt x="731" y="2449"/>
                </a:lnTo>
                <a:cubicBezTo>
                  <a:pt x="751" y="2514"/>
                  <a:pt x="734" y="2583"/>
                  <a:pt x="688" y="2628"/>
                </a:cubicBezTo>
                <a:cubicBezTo>
                  <a:pt x="653" y="2662"/>
                  <a:pt x="608" y="2679"/>
                  <a:pt x="563" y="2679"/>
                </a:cubicBezTo>
                <a:cubicBezTo>
                  <a:pt x="518" y="2679"/>
                  <a:pt x="472" y="2662"/>
                  <a:pt x="438" y="2627"/>
                </a:cubicBezTo>
                <a:cubicBezTo>
                  <a:pt x="370" y="2557"/>
                  <a:pt x="371" y="2446"/>
                  <a:pt x="439" y="2377"/>
                </a:cubicBezTo>
                <a:cubicBezTo>
                  <a:pt x="472" y="2343"/>
                  <a:pt x="516" y="2326"/>
                  <a:pt x="561" y="2326"/>
                </a:cubicBezTo>
                <a:cubicBezTo>
                  <a:pt x="582" y="2326"/>
                  <a:pt x="602" y="2329"/>
                  <a:pt x="622" y="2336"/>
                </a:cubicBezTo>
                <a:lnTo>
                  <a:pt x="649" y="2346"/>
                </a:lnTo>
                <a:lnTo>
                  <a:pt x="1009" y="1987"/>
                </a:lnTo>
                <a:lnTo>
                  <a:pt x="991" y="1957"/>
                </a:lnTo>
                <a:cubicBezTo>
                  <a:pt x="938" y="1875"/>
                  <a:pt x="905" y="1784"/>
                  <a:pt x="889" y="1687"/>
                </a:cubicBezTo>
                <a:lnTo>
                  <a:pt x="884" y="1650"/>
                </a:lnTo>
                <a:lnTo>
                  <a:pt x="431" y="1648"/>
                </a:lnTo>
                <a:lnTo>
                  <a:pt x="419" y="1672"/>
                </a:lnTo>
                <a:cubicBezTo>
                  <a:pt x="390" y="1731"/>
                  <a:pt x="330" y="1768"/>
                  <a:pt x="264" y="1768"/>
                </a:cubicBezTo>
                <a:lnTo>
                  <a:pt x="263" y="1768"/>
                </a:lnTo>
                <a:cubicBezTo>
                  <a:pt x="215" y="1767"/>
                  <a:pt x="171" y="1748"/>
                  <a:pt x="138" y="1716"/>
                </a:cubicBezTo>
                <a:cubicBezTo>
                  <a:pt x="105" y="1683"/>
                  <a:pt x="86" y="1638"/>
                  <a:pt x="86" y="1590"/>
                </a:cubicBezTo>
                <a:cubicBezTo>
                  <a:pt x="86" y="1543"/>
                  <a:pt x="106" y="1499"/>
                  <a:pt x="139" y="1466"/>
                </a:cubicBezTo>
                <a:cubicBezTo>
                  <a:pt x="172" y="1432"/>
                  <a:pt x="215" y="1414"/>
                  <a:pt x="263" y="1414"/>
                </a:cubicBezTo>
                <a:cubicBezTo>
                  <a:pt x="332" y="1415"/>
                  <a:pt x="392" y="1453"/>
                  <a:pt x="421" y="1515"/>
                </a:cubicBezTo>
                <a:lnTo>
                  <a:pt x="433" y="1541"/>
                </a:lnTo>
                <a:lnTo>
                  <a:pt x="880" y="1542"/>
                </a:lnTo>
                <a:lnTo>
                  <a:pt x="884" y="1503"/>
                </a:lnTo>
                <a:cubicBezTo>
                  <a:pt x="893" y="1401"/>
                  <a:pt x="926" y="1305"/>
                  <a:pt x="978" y="1215"/>
                </a:cubicBezTo>
                <a:lnTo>
                  <a:pt x="996" y="1187"/>
                </a:lnTo>
                <a:lnTo>
                  <a:pt x="641" y="835"/>
                </a:lnTo>
                <a:lnTo>
                  <a:pt x="615" y="845"/>
                </a:lnTo>
                <a:cubicBezTo>
                  <a:pt x="596" y="851"/>
                  <a:pt x="576" y="854"/>
                  <a:pt x="557" y="854"/>
                </a:cubicBezTo>
                <a:cubicBezTo>
                  <a:pt x="511" y="854"/>
                  <a:pt x="467" y="837"/>
                  <a:pt x="433" y="803"/>
                </a:cubicBezTo>
                <a:cubicBezTo>
                  <a:pt x="398" y="769"/>
                  <a:pt x="380" y="725"/>
                  <a:pt x="380" y="678"/>
                </a:cubicBezTo>
                <a:cubicBezTo>
                  <a:pt x="380" y="631"/>
                  <a:pt x="398" y="586"/>
                  <a:pt x="431" y="553"/>
                </a:cubicBezTo>
                <a:cubicBezTo>
                  <a:pt x="465" y="519"/>
                  <a:pt x="509" y="500"/>
                  <a:pt x="556" y="500"/>
                </a:cubicBezTo>
                <a:cubicBezTo>
                  <a:pt x="603" y="500"/>
                  <a:pt x="649" y="519"/>
                  <a:pt x="681" y="552"/>
                </a:cubicBezTo>
                <a:cubicBezTo>
                  <a:pt x="729" y="599"/>
                  <a:pt x="745" y="667"/>
                  <a:pt x="725" y="731"/>
                </a:cubicBezTo>
                <a:lnTo>
                  <a:pt x="717" y="756"/>
                </a:lnTo>
                <a:lnTo>
                  <a:pt x="1062" y="1098"/>
                </a:lnTo>
                <a:lnTo>
                  <a:pt x="1093" y="1068"/>
                </a:lnTo>
                <a:cubicBezTo>
                  <a:pt x="1191" y="972"/>
                  <a:pt x="1313" y="906"/>
                  <a:pt x="1446" y="878"/>
                </a:cubicBezTo>
                <a:lnTo>
                  <a:pt x="1482" y="871"/>
                </a:lnTo>
                <a:lnTo>
                  <a:pt x="1482" y="426"/>
                </a:lnTo>
                <a:lnTo>
                  <a:pt x="1458" y="415"/>
                </a:lnTo>
                <a:cubicBezTo>
                  <a:pt x="1399" y="384"/>
                  <a:pt x="1362" y="324"/>
                  <a:pt x="1362" y="258"/>
                </a:cubicBezTo>
                <a:cubicBezTo>
                  <a:pt x="1362" y="161"/>
                  <a:pt x="1441" y="82"/>
                  <a:pt x="1539" y="82"/>
                </a:cubicBezTo>
                <a:close/>
                <a:moveTo>
                  <a:pt x="1544" y="1"/>
                </a:moveTo>
                <a:cubicBezTo>
                  <a:pt x="1398" y="1"/>
                  <a:pt x="1280" y="120"/>
                  <a:pt x="1280" y="266"/>
                </a:cubicBezTo>
                <a:cubicBezTo>
                  <a:pt x="1280" y="357"/>
                  <a:pt x="1324" y="438"/>
                  <a:pt x="1399" y="487"/>
                </a:cubicBezTo>
                <a:lnTo>
                  <a:pt x="1399" y="809"/>
                </a:lnTo>
                <a:cubicBezTo>
                  <a:pt x="1278" y="840"/>
                  <a:pt x="1165" y="899"/>
                  <a:pt x="1070" y="984"/>
                </a:cubicBezTo>
                <a:lnTo>
                  <a:pt x="823" y="737"/>
                </a:lnTo>
                <a:cubicBezTo>
                  <a:pt x="839" y="651"/>
                  <a:pt x="813" y="559"/>
                  <a:pt x="750" y="496"/>
                </a:cubicBezTo>
                <a:cubicBezTo>
                  <a:pt x="700" y="447"/>
                  <a:pt x="633" y="420"/>
                  <a:pt x="563" y="420"/>
                </a:cubicBezTo>
                <a:lnTo>
                  <a:pt x="561" y="420"/>
                </a:lnTo>
                <a:cubicBezTo>
                  <a:pt x="491" y="420"/>
                  <a:pt x="424" y="447"/>
                  <a:pt x="375" y="498"/>
                </a:cubicBezTo>
                <a:cubicBezTo>
                  <a:pt x="326" y="547"/>
                  <a:pt x="298" y="614"/>
                  <a:pt x="298" y="684"/>
                </a:cubicBezTo>
                <a:cubicBezTo>
                  <a:pt x="298" y="756"/>
                  <a:pt x="326" y="821"/>
                  <a:pt x="376" y="872"/>
                </a:cubicBezTo>
                <a:cubicBezTo>
                  <a:pt x="427" y="921"/>
                  <a:pt x="493" y="948"/>
                  <a:pt x="561" y="948"/>
                </a:cubicBezTo>
                <a:cubicBezTo>
                  <a:pt x="582" y="948"/>
                  <a:pt x="603" y="945"/>
                  <a:pt x="623" y="940"/>
                </a:cubicBezTo>
                <a:lnTo>
                  <a:pt x="892" y="1206"/>
                </a:lnTo>
                <a:cubicBezTo>
                  <a:pt x="849" y="1285"/>
                  <a:pt x="819" y="1370"/>
                  <a:pt x="807" y="1459"/>
                </a:cubicBezTo>
                <a:lnTo>
                  <a:pt x="492" y="1458"/>
                </a:lnTo>
                <a:cubicBezTo>
                  <a:pt x="444" y="1379"/>
                  <a:pt x="360" y="1331"/>
                  <a:pt x="267" y="1331"/>
                </a:cubicBezTo>
                <a:lnTo>
                  <a:pt x="266" y="1331"/>
                </a:lnTo>
                <a:cubicBezTo>
                  <a:pt x="120" y="1331"/>
                  <a:pt x="2" y="1448"/>
                  <a:pt x="2" y="1594"/>
                </a:cubicBezTo>
                <a:cubicBezTo>
                  <a:pt x="1" y="1664"/>
                  <a:pt x="28" y="1731"/>
                  <a:pt x="78" y="1781"/>
                </a:cubicBezTo>
                <a:cubicBezTo>
                  <a:pt x="128" y="1831"/>
                  <a:pt x="194" y="1859"/>
                  <a:pt x="265" y="1859"/>
                </a:cubicBezTo>
                <a:lnTo>
                  <a:pt x="266" y="1859"/>
                </a:lnTo>
                <a:cubicBezTo>
                  <a:pt x="356" y="1859"/>
                  <a:pt x="438" y="1815"/>
                  <a:pt x="487" y="1739"/>
                </a:cubicBezTo>
                <a:lnTo>
                  <a:pt x="813" y="1741"/>
                </a:lnTo>
                <a:cubicBezTo>
                  <a:pt x="830" y="1823"/>
                  <a:pt x="860" y="1902"/>
                  <a:pt x="903" y="1976"/>
                </a:cubicBezTo>
                <a:lnTo>
                  <a:pt x="629" y="2248"/>
                </a:lnTo>
                <a:cubicBezTo>
                  <a:pt x="608" y="2242"/>
                  <a:pt x="587" y="2240"/>
                  <a:pt x="566" y="2240"/>
                </a:cubicBezTo>
                <a:cubicBezTo>
                  <a:pt x="498" y="2240"/>
                  <a:pt x="432" y="2267"/>
                  <a:pt x="381" y="2316"/>
                </a:cubicBezTo>
                <a:cubicBezTo>
                  <a:pt x="277" y="2418"/>
                  <a:pt x="277" y="2586"/>
                  <a:pt x="380" y="2690"/>
                </a:cubicBezTo>
                <a:cubicBezTo>
                  <a:pt x="431" y="2742"/>
                  <a:pt x="499" y="2768"/>
                  <a:pt x="567" y="2768"/>
                </a:cubicBezTo>
                <a:cubicBezTo>
                  <a:pt x="634" y="2768"/>
                  <a:pt x="702" y="2742"/>
                  <a:pt x="754" y="2691"/>
                </a:cubicBezTo>
                <a:cubicBezTo>
                  <a:pt x="818" y="2628"/>
                  <a:pt x="845" y="2537"/>
                  <a:pt x="826" y="2451"/>
                </a:cubicBezTo>
                <a:lnTo>
                  <a:pt x="1086" y="2193"/>
                </a:lnTo>
                <a:cubicBezTo>
                  <a:pt x="1192" y="2282"/>
                  <a:pt x="1320" y="2341"/>
                  <a:pt x="1457" y="2364"/>
                </a:cubicBezTo>
                <a:lnTo>
                  <a:pt x="1457" y="2648"/>
                </a:lnTo>
                <a:cubicBezTo>
                  <a:pt x="1380" y="2695"/>
                  <a:pt x="1332" y="2779"/>
                  <a:pt x="1332" y="2872"/>
                </a:cubicBezTo>
                <a:cubicBezTo>
                  <a:pt x="1332" y="3018"/>
                  <a:pt x="1450" y="3137"/>
                  <a:pt x="1597" y="3137"/>
                </a:cubicBezTo>
                <a:cubicBezTo>
                  <a:pt x="1743" y="3137"/>
                  <a:pt x="1861" y="3018"/>
                  <a:pt x="1862" y="2871"/>
                </a:cubicBezTo>
                <a:cubicBezTo>
                  <a:pt x="1862" y="2781"/>
                  <a:pt x="1818" y="2699"/>
                  <a:pt x="1742" y="2650"/>
                </a:cubicBezTo>
                <a:lnTo>
                  <a:pt x="1742" y="2363"/>
                </a:lnTo>
                <a:cubicBezTo>
                  <a:pt x="1878" y="2340"/>
                  <a:pt x="2003" y="2280"/>
                  <a:pt x="2109" y="2193"/>
                </a:cubicBezTo>
                <a:lnTo>
                  <a:pt x="2319" y="2401"/>
                </a:lnTo>
                <a:cubicBezTo>
                  <a:pt x="2302" y="2489"/>
                  <a:pt x="2329" y="2579"/>
                  <a:pt x="2392" y="2643"/>
                </a:cubicBezTo>
                <a:cubicBezTo>
                  <a:pt x="2440" y="2691"/>
                  <a:pt x="2508" y="2718"/>
                  <a:pt x="2577" y="2718"/>
                </a:cubicBezTo>
                <a:lnTo>
                  <a:pt x="2578" y="2718"/>
                </a:lnTo>
                <a:cubicBezTo>
                  <a:pt x="2650" y="2718"/>
                  <a:pt x="2715" y="2691"/>
                  <a:pt x="2766" y="2641"/>
                </a:cubicBezTo>
                <a:cubicBezTo>
                  <a:pt x="2814" y="2591"/>
                  <a:pt x="2842" y="2526"/>
                  <a:pt x="2842" y="2454"/>
                </a:cubicBezTo>
                <a:cubicBezTo>
                  <a:pt x="2842" y="2383"/>
                  <a:pt x="2814" y="2317"/>
                  <a:pt x="2765" y="2268"/>
                </a:cubicBezTo>
                <a:cubicBezTo>
                  <a:pt x="2714" y="2218"/>
                  <a:pt x="2649" y="2192"/>
                  <a:pt x="2580" y="2192"/>
                </a:cubicBezTo>
                <a:cubicBezTo>
                  <a:pt x="2560" y="2192"/>
                  <a:pt x="2538" y="2194"/>
                  <a:pt x="2517" y="2199"/>
                </a:cubicBezTo>
                <a:lnTo>
                  <a:pt x="2292" y="1975"/>
                </a:lnTo>
                <a:cubicBezTo>
                  <a:pt x="2334" y="1902"/>
                  <a:pt x="2363" y="1823"/>
                  <a:pt x="2380" y="1741"/>
                </a:cubicBezTo>
                <a:lnTo>
                  <a:pt x="2714" y="1739"/>
                </a:lnTo>
                <a:cubicBezTo>
                  <a:pt x="2763" y="1815"/>
                  <a:pt x="2845" y="1859"/>
                  <a:pt x="2934" y="1859"/>
                </a:cubicBezTo>
                <a:lnTo>
                  <a:pt x="2936" y="1859"/>
                </a:lnTo>
                <a:cubicBezTo>
                  <a:pt x="3007" y="1859"/>
                  <a:pt x="3072" y="1831"/>
                  <a:pt x="3123" y="1781"/>
                </a:cubicBezTo>
                <a:cubicBezTo>
                  <a:pt x="3171" y="1731"/>
                  <a:pt x="3199" y="1665"/>
                  <a:pt x="3199" y="1594"/>
                </a:cubicBezTo>
                <a:cubicBezTo>
                  <a:pt x="3199" y="1523"/>
                  <a:pt x="3171" y="1458"/>
                  <a:pt x="3121" y="1407"/>
                </a:cubicBezTo>
                <a:cubicBezTo>
                  <a:pt x="3072" y="1359"/>
                  <a:pt x="3005" y="1331"/>
                  <a:pt x="2936" y="1331"/>
                </a:cubicBezTo>
                <a:lnTo>
                  <a:pt x="2934" y="1331"/>
                </a:lnTo>
                <a:cubicBezTo>
                  <a:pt x="2842" y="1331"/>
                  <a:pt x="2758" y="1380"/>
                  <a:pt x="2710" y="1458"/>
                </a:cubicBezTo>
                <a:lnTo>
                  <a:pt x="2388" y="1459"/>
                </a:lnTo>
                <a:cubicBezTo>
                  <a:pt x="2370" y="1344"/>
                  <a:pt x="2328" y="1235"/>
                  <a:pt x="2261" y="1137"/>
                </a:cubicBezTo>
                <a:lnTo>
                  <a:pt x="2510" y="890"/>
                </a:lnTo>
                <a:cubicBezTo>
                  <a:pt x="2532" y="895"/>
                  <a:pt x="2553" y="898"/>
                  <a:pt x="2575" y="898"/>
                </a:cubicBezTo>
                <a:cubicBezTo>
                  <a:pt x="2643" y="898"/>
                  <a:pt x="2708" y="872"/>
                  <a:pt x="2758" y="821"/>
                </a:cubicBezTo>
                <a:cubicBezTo>
                  <a:pt x="2862" y="719"/>
                  <a:pt x="2862" y="552"/>
                  <a:pt x="2760" y="447"/>
                </a:cubicBezTo>
                <a:cubicBezTo>
                  <a:pt x="2708" y="395"/>
                  <a:pt x="2640" y="369"/>
                  <a:pt x="2572" y="369"/>
                </a:cubicBezTo>
                <a:cubicBezTo>
                  <a:pt x="2505" y="369"/>
                  <a:pt x="2437" y="395"/>
                  <a:pt x="2386" y="446"/>
                </a:cubicBezTo>
                <a:cubicBezTo>
                  <a:pt x="2320" y="510"/>
                  <a:pt x="2294" y="600"/>
                  <a:pt x="2313" y="688"/>
                </a:cubicBezTo>
                <a:lnTo>
                  <a:pt x="2065" y="933"/>
                </a:lnTo>
                <a:cubicBezTo>
                  <a:pt x="1954" y="852"/>
                  <a:pt x="1822" y="801"/>
                  <a:pt x="1683" y="788"/>
                </a:cubicBezTo>
                <a:lnTo>
                  <a:pt x="1683" y="490"/>
                </a:lnTo>
                <a:cubicBezTo>
                  <a:pt x="1761" y="442"/>
                  <a:pt x="1808" y="358"/>
                  <a:pt x="1808" y="266"/>
                </a:cubicBezTo>
                <a:cubicBezTo>
                  <a:pt x="1808" y="120"/>
                  <a:pt x="1690" y="1"/>
                  <a:pt x="1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a:off x="313015" y="3097930"/>
            <a:ext cx="79090" cy="79089"/>
          </a:xfrm>
          <a:custGeom>
            <a:avLst/>
            <a:gdLst/>
            <a:ahLst/>
            <a:cxnLst/>
            <a:rect l="l" t="t" r="r" b="b"/>
            <a:pathLst>
              <a:path w="275" h="275" extrusionOk="0">
                <a:moveTo>
                  <a:pt x="137" y="52"/>
                </a:moveTo>
                <a:cubicBezTo>
                  <a:pt x="185" y="52"/>
                  <a:pt x="224" y="90"/>
                  <a:pt x="224" y="137"/>
                </a:cubicBezTo>
                <a:cubicBezTo>
                  <a:pt x="224" y="185"/>
                  <a:pt x="185" y="223"/>
                  <a:pt x="137" y="223"/>
                </a:cubicBezTo>
                <a:cubicBezTo>
                  <a:pt x="90" y="223"/>
                  <a:pt x="52" y="185"/>
                  <a:pt x="52" y="137"/>
                </a:cubicBezTo>
                <a:cubicBezTo>
                  <a:pt x="52" y="90"/>
                  <a:pt x="90" y="52"/>
                  <a:pt x="137" y="52"/>
                </a:cubicBezTo>
                <a:close/>
                <a:moveTo>
                  <a:pt x="137" y="0"/>
                </a:moveTo>
                <a:cubicBezTo>
                  <a:pt x="63" y="0"/>
                  <a:pt x="0" y="63"/>
                  <a:pt x="0" y="137"/>
                </a:cubicBezTo>
                <a:cubicBezTo>
                  <a:pt x="0" y="212"/>
                  <a:pt x="63" y="274"/>
                  <a:pt x="137" y="274"/>
                </a:cubicBezTo>
                <a:cubicBezTo>
                  <a:pt x="213" y="274"/>
                  <a:pt x="274" y="212"/>
                  <a:pt x="274" y="137"/>
                </a:cubicBezTo>
                <a:cubicBezTo>
                  <a:pt x="274" y="63"/>
                  <a:pt x="21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a:off x="265069" y="4603493"/>
            <a:ext cx="175003" cy="171393"/>
          </a:xfrm>
          <a:custGeom>
            <a:avLst/>
            <a:gdLst/>
            <a:ahLst/>
            <a:cxnLst/>
            <a:rect l="l" t="t" r="r" b="b"/>
            <a:pathLst>
              <a:path w="1891" h="1852" extrusionOk="0">
                <a:moveTo>
                  <a:pt x="911" y="1"/>
                </a:moveTo>
                <a:cubicBezTo>
                  <a:pt x="837" y="1"/>
                  <a:pt x="776" y="60"/>
                  <a:pt x="776" y="134"/>
                </a:cubicBezTo>
                <a:cubicBezTo>
                  <a:pt x="776" y="186"/>
                  <a:pt x="806" y="230"/>
                  <a:pt x="848" y="253"/>
                </a:cubicBezTo>
                <a:lnTo>
                  <a:pt x="848" y="485"/>
                </a:lnTo>
                <a:cubicBezTo>
                  <a:pt x="761" y="503"/>
                  <a:pt x="682" y="547"/>
                  <a:pt x="622" y="606"/>
                </a:cubicBezTo>
                <a:lnTo>
                  <a:pt x="443" y="428"/>
                </a:lnTo>
                <a:cubicBezTo>
                  <a:pt x="458" y="382"/>
                  <a:pt x="447" y="329"/>
                  <a:pt x="410" y="292"/>
                </a:cubicBezTo>
                <a:cubicBezTo>
                  <a:pt x="384" y="266"/>
                  <a:pt x="350" y="254"/>
                  <a:pt x="316" y="254"/>
                </a:cubicBezTo>
                <a:cubicBezTo>
                  <a:pt x="282" y="254"/>
                  <a:pt x="247" y="267"/>
                  <a:pt x="221" y="292"/>
                </a:cubicBezTo>
                <a:cubicBezTo>
                  <a:pt x="168" y="345"/>
                  <a:pt x="169" y="429"/>
                  <a:pt x="221" y="482"/>
                </a:cubicBezTo>
                <a:cubicBezTo>
                  <a:pt x="247" y="507"/>
                  <a:pt x="281" y="520"/>
                  <a:pt x="314" y="520"/>
                </a:cubicBezTo>
                <a:cubicBezTo>
                  <a:pt x="329" y="520"/>
                  <a:pt x="344" y="518"/>
                  <a:pt x="359" y="512"/>
                </a:cubicBezTo>
                <a:lnTo>
                  <a:pt x="547" y="700"/>
                </a:lnTo>
                <a:cubicBezTo>
                  <a:pt x="513" y="755"/>
                  <a:pt x="492" y="818"/>
                  <a:pt x="485" y="885"/>
                </a:cubicBezTo>
                <a:lnTo>
                  <a:pt x="254" y="884"/>
                </a:lnTo>
                <a:cubicBezTo>
                  <a:pt x="233" y="839"/>
                  <a:pt x="187" y="807"/>
                  <a:pt x="134" y="807"/>
                </a:cubicBezTo>
                <a:cubicBezTo>
                  <a:pt x="61" y="807"/>
                  <a:pt x="0" y="866"/>
                  <a:pt x="0" y="940"/>
                </a:cubicBezTo>
                <a:cubicBezTo>
                  <a:pt x="0" y="1014"/>
                  <a:pt x="59" y="1075"/>
                  <a:pt x="133" y="1075"/>
                </a:cubicBezTo>
                <a:cubicBezTo>
                  <a:pt x="185" y="1075"/>
                  <a:pt x="229" y="1045"/>
                  <a:pt x="252" y="1002"/>
                </a:cubicBezTo>
                <a:lnTo>
                  <a:pt x="487" y="1003"/>
                </a:lnTo>
                <a:cubicBezTo>
                  <a:pt x="497" y="1066"/>
                  <a:pt x="521" y="1127"/>
                  <a:pt x="553" y="1177"/>
                </a:cubicBezTo>
                <a:lnTo>
                  <a:pt x="361" y="1369"/>
                </a:lnTo>
                <a:cubicBezTo>
                  <a:pt x="346" y="1363"/>
                  <a:pt x="330" y="1360"/>
                  <a:pt x="314" y="1360"/>
                </a:cubicBezTo>
                <a:cubicBezTo>
                  <a:pt x="281" y="1360"/>
                  <a:pt x="248" y="1373"/>
                  <a:pt x="223" y="1398"/>
                </a:cubicBezTo>
                <a:cubicBezTo>
                  <a:pt x="170" y="1451"/>
                  <a:pt x="170" y="1535"/>
                  <a:pt x="223" y="1588"/>
                </a:cubicBezTo>
                <a:cubicBezTo>
                  <a:pt x="249" y="1614"/>
                  <a:pt x="283" y="1627"/>
                  <a:pt x="318" y="1627"/>
                </a:cubicBezTo>
                <a:cubicBezTo>
                  <a:pt x="352" y="1627"/>
                  <a:pt x="386" y="1614"/>
                  <a:pt x="412" y="1588"/>
                </a:cubicBezTo>
                <a:cubicBezTo>
                  <a:pt x="449" y="1551"/>
                  <a:pt x="460" y="1498"/>
                  <a:pt x="445" y="1453"/>
                </a:cubicBezTo>
                <a:lnTo>
                  <a:pt x="631" y="1269"/>
                </a:lnTo>
                <a:cubicBezTo>
                  <a:pt x="700" y="1332"/>
                  <a:pt x="786" y="1374"/>
                  <a:pt x="884" y="1387"/>
                </a:cubicBezTo>
                <a:lnTo>
                  <a:pt x="884" y="1597"/>
                </a:lnTo>
                <a:cubicBezTo>
                  <a:pt x="839" y="1618"/>
                  <a:pt x="807" y="1665"/>
                  <a:pt x="807" y="1717"/>
                </a:cubicBezTo>
                <a:cubicBezTo>
                  <a:pt x="807" y="1791"/>
                  <a:pt x="866" y="1851"/>
                  <a:pt x="942" y="1851"/>
                </a:cubicBezTo>
                <a:cubicBezTo>
                  <a:pt x="1016" y="1851"/>
                  <a:pt x="1076" y="1792"/>
                  <a:pt x="1076" y="1717"/>
                </a:cubicBezTo>
                <a:cubicBezTo>
                  <a:pt x="1076" y="1666"/>
                  <a:pt x="1045" y="1622"/>
                  <a:pt x="1003" y="1598"/>
                </a:cubicBezTo>
                <a:lnTo>
                  <a:pt x="1003" y="1387"/>
                </a:lnTo>
                <a:cubicBezTo>
                  <a:pt x="1100" y="1374"/>
                  <a:pt x="1185" y="1332"/>
                  <a:pt x="1254" y="1269"/>
                </a:cubicBezTo>
                <a:lnTo>
                  <a:pt x="1411" y="1424"/>
                </a:lnTo>
                <a:cubicBezTo>
                  <a:pt x="1396" y="1470"/>
                  <a:pt x="1407" y="1523"/>
                  <a:pt x="1444" y="1559"/>
                </a:cubicBezTo>
                <a:cubicBezTo>
                  <a:pt x="1470" y="1586"/>
                  <a:pt x="1504" y="1599"/>
                  <a:pt x="1538" y="1599"/>
                </a:cubicBezTo>
                <a:cubicBezTo>
                  <a:pt x="1572" y="1599"/>
                  <a:pt x="1607" y="1585"/>
                  <a:pt x="1633" y="1559"/>
                </a:cubicBezTo>
                <a:cubicBezTo>
                  <a:pt x="1686" y="1508"/>
                  <a:pt x="1685" y="1423"/>
                  <a:pt x="1633" y="1370"/>
                </a:cubicBezTo>
                <a:cubicBezTo>
                  <a:pt x="1607" y="1344"/>
                  <a:pt x="1573" y="1331"/>
                  <a:pt x="1539" y="1331"/>
                </a:cubicBezTo>
                <a:cubicBezTo>
                  <a:pt x="1524" y="1331"/>
                  <a:pt x="1509" y="1334"/>
                  <a:pt x="1495" y="1339"/>
                </a:cubicBezTo>
                <a:lnTo>
                  <a:pt x="1332" y="1177"/>
                </a:lnTo>
                <a:cubicBezTo>
                  <a:pt x="1365" y="1127"/>
                  <a:pt x="1387" y="1066"/>
                  <a:pt x="1396" y="1003"/>
                </a:cubicBezTo>
                <a:lnTo>
                  <a:pt x="1637" y="1002"/>
                </a:lnTo>
                <a:cubicBezTo>
                  <a:pt x="1659" y="1045"/>
                  <a:pt x="1704" y="1075"/>
                  <a:pt x="1755" y="1075"/>
                </a:cubicBezTo>
                <a:cubicBezTo>
                  <a:pt x="1829" y="1075"/>
                  <a:pt x="1888" y="1014"/>
                  <a:pt x="1888" y="940"/>
                </a:cubicBezTo>
                <a:cubicBezTo>
                  <a:pt x="1890" y="865"/>
                  <a:pt x="1831" y="806"/>
                  <a:pt x="1755" y="806"/>
                </a:cubicBezTo>
                <a:cubicBezTo>
                  <a:pt x="1703" y="806"/>
                  <a:pt x="1657" y="838"/>
                  <a:pt x="1636" y="882"/>
                </a:cubicBezTo>
                <a:lnTo>
                  <a:pt x="1401" y="883"/>
                </a:lnTo>
                <a:cubicBezTo>
                  <a:pt x="1392" y="799"/>
                  <a:pt x="1360" y="723"/>
                  <a:pt x="1313" y="659"/>
                </a:cubicBezTo>
                <a:lnTo>
                  <a:pt x="1491" y="482"/>
                </a:lnTo>
                <a:cubicBezTo>
                  <a:pt x="1506" y="487"/>
                  <a:pt x="1521" y="490"/>
                  <a:pt x="1536" y="490"/>
                </a:cubicBezTo>
                <a:cubicBezTo>
                  <a:pt x="1570" y="490"/>
                  <a:pt x="1604" y="477"/>
                  <a:pt x="1629" y="452"/>
                </a:cubicBezTo>
                <a:cubicBezTo>
                  <a:pt x="1682" y="400"/>
                  <a:pt x="1682" y="315"/>
                  <a:pt x="1629" y="263"/>
                </a:cubicBezTo>
                <a:cubicBezTo>
                  <a:pt x="1603" y="236"/>
                  <a:pt x="1568" y="223"/>
                  <a:pt x="1534" y="223"/>
                </a:cubicBezTo>
                <a:cubicBezTo>
                  <a:pt x="1500" y="223"/>
                  <a:pt x="1466" y="236"/>
                  <a:pt x="1439" y="263"/>
                </a:cubicBezTo>
                <a:cubicBezTo>
                  <a:pt x="1402" y="299"/>
                  <a:pt x="1392" y="351"/>
                  <a:pt x="1407" y="398"/>
                </a:cubicBezTo>
                <a:lnTo>
                  <a:pt x="1229" y="575"/>
                </a:lnTo>
                <a:cubicBezTo>
                  <a:pt x="1157" y="517"/>
                  <a:pt x="1068" y="481"/>
                  <a:pt x="968" y="476"/>
                </a:cubicBezTo>
                <a:lnTo>
                  <a:pt x="968" y="254"/>
                </a:lnTo>
                <a:cubicBezTo>
                  <a:pt x="1013" y="233"/>
                  <a:pt x="1044" y="187"/>
                  <a:pt x="1044" y="134"/>
                </a:cubicBezTo>
                <a:cubicBezTo>
                  <a:pt x="1044" y="61"/>
                  <a:pt x="985" y="1"/>
                  <a:pt x="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a:off x="682322" y="4915475"/>
            <a:ext cx="75351" cy="75062"/>
          </a:xfrm>
          <a:custGeom>
            <a:avLst/>
            <a:gdLst/>
            <a:ahLst/>
            <a:cxnLst/>
            <a:rect l="l" t="t" r="r" b="b"/>
            <a:pathLst>
              <a:path w="262" h="261" extrusionOk="0">
                <a:moveTo>
                  <a:pt x="131" y="50"/>
                </a:moveTo>
                <a:cubicBezTo>
                  <a:pt x="174" y="50"/>
                  <a:pt x="210" y="86"/>
                  <a:pt x="210" y="129"/>
                </a:cubicBezTo>
                <a:cubicBezTo>
                  <a:pt x="210" y="173"/>
                  <a:pt x="174" y="208"/>
                  <a:pt x="131" y="208"/>
                </a:cubicBezTo>
                <a:cubicBezTo>
                  <a:pt x="88" y="208"/>
                  <a:pt x="52" y="173"/>
                  <a:pt x="52" y="129"/>
                </a:cubicBezTo>
                <a:cubicBezTo>
                  <a:pt x="52" y="86"/>
                  <a:pt x="88" y="50"/>
                  <a:pt x="131" y="50"/>
                </a:cubicBezTo>
                <a:close/>
                <a:moveTo>
                  <a:pt x="131" y="0"/>
                </a:moveTo>
                <a:cubicBezTo>
                  <a:pt x="59" y="0"/>
                  <a:pt x="0" y="59"/>
                  <a:pt x="0" y="131"/>
                </a:cubicBezTo>
                <a:cubicBezTo>
                  <a:pt x="0" y="202"/>
                  <a:pt x="58" y="261"/>
                  <a:pt x="131" y="261"/>
                </a:cubicBezTo>
                <a:cubicBezTo>
                  <a:pt x="203" y="261"/>
                  <a:pt x="261" y="202"/>
                  <a:pt x="261" y="131"/>
                </a:cubicBezTo>
                <a:cubicBezTo>
                  <a:pt x="261" y="59"/>
                  <a:pt x="203"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a:off x="8527672" y="3022875"/>
            <a:ext cx="75351" cy="75062"/>
          </a:xfrm>
          <a:custGeom>
            <a:avLst/>
            <a:gdLst/>
            <a:ahLst/>
            <a:cxnLst/>
            <a:rect l="l" t="t" r="r" b="b"/>
            <a:pathLst>
              <a:path w="262" h="261" extrusionOk="0">
                <a:moveTo>
                  <a:pt x="131" y="50"/>
                </a:moveTo>
                <a:cubicBezTo>
                  <a:pt x="174" y="50"/>
                  <a:pt x="210" y="86"/>
                  <a:pt x="210" y="129"/>
                </a:cubicBezTo>
                <a:cubicBezTo>
                  <a:pt x="210" y="173"/>
                  <a:pt x="174" y="208"/>
                  <a:pt x="131" y="208"/>
                </a:cubicBezTo>
                <a:cubicBezTo>
                  <a:pt x="88" y="208"/>
                  <a:pt x="52" y="173"/>
                  <a:pt x="52" y="129"/>
                </a:cubicBezTo>
                <a:cubicBezTo>
                  <a:pt x="52" y="86"/>
                  <a:pt x="88" y="50"/>
                  <a:pt x="131" y="50"/>
                </a:cubicBezTo>
                <a:close/>
                <a:moveTo>
                  <a:pt x="131" y="0"/>
                </a:moveTo>
                <a:cubicBezTo>
                  <a:pt x="59" y="0"/>
                  <a:pt x="0" y="59"/>
                  <a:pt x="0" y="131"/>
                </a:cubicBezTo>
                <a:cubicBezTo>
                  <a:pt x="0" y="202"/>
                  <a:pt x="58" y="261"/>
                  <a:pt x="131" y="261"/>
                </a:cubicBezTo>
                <a:cubicBezTo>
                  <a:pt x="203" y="261"/>
                  <a:pt x="261" y="202"/>
                  <a:pt x="261" y="131"/>
                </a:cubicBezTo>
                <a:cubicBezTo>
                  <a:pt x="261" y="59"/>
                  <a:pt x="203"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4"/>
          <p:cNvGrpSpPr/>
          <p:nvPr/>
        </p:nvGrpSpPr>
        <p:grpSpPr>
          <a:xfrm>
            <a:off x="7843519" y="3474681"/>
            <a:ext cx="755017" cy="300021"/>
            <a:chOff x="3849474" y="3678354"/>
            <a:chExt cx="193079" cy="76732"/>
          </a:xfrm>
        </p:grpSpPr>
        <p:sp>
          <p:nvSpPr>
            <p:cNvPr id="197" name="Google Shape;197;p14"/>
            <p:cNvSpPr/>
            <p:nvPr/>
          </p:nvSpPr>
          <p:spPr>
            <a:xfrm>
              <a:off x="3981302" y="3678354"/>
              <a:ext cx="31058" cy="5385"/>
            </a:xfrm>
            <a:custGeom>
              <a:avLst/>
              <a:gdLst/>
              <a:ahLst/>
              <a:cxnLst/>
              <a:rect l="l" t="t" r="r" b="b"/>
              <a:pathLst>
                <a:path w="646" h="112" extrusionOk="0">
                  <a:moveTo>
                    <a:pt x="1" y="1"/>
                  </a:moveTo>
                  <a:lnTo>
                    <a:pt x="1" y="111"/>
                  </a:lnTo>
                  <a:lnTo>
                    <a:pt x="645" y="111"/>
                  </a:lnTo>
                  <a:lnTo>
                    <a:pt x="6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a:off x="3981302" y="3694845"/>
              <a:ext cx="61251" cy="5337"/>
            </a:xfrm>
            <a:custGeom>
              <a:avLst/>
              <a:gdLst/>
              <a:ahLst/>
              <a:cxnLst/>
              <a:rect l="l" t="t" r="r" b="b"/>
              <a:pathLst>
                <a:path w="1274" h="111" extrusionOk="0">
                  <a:moveTo>
                    <a:pt x="1" y="0"/>
                  </a:moveTo>
                  <a:lnTo>
                    <a:pt x="1" y="111"/>
                  </a:lnTo>
                  <a:lnTo>
                    <a:pt x="1273" y="111"/>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a:off x="3849474" y="3704749"/>
              <a:ext cx="116540" cy="38702"/>
            </a:xfrm>
            <a:custGeom>
              <a:avLst/>
              <a:gdLst/>
              <a:ahLst/>
              <a:cxnLst/>
              <a:rect l="l" t="t" r="r" b="b"/>
              <a:pathLst>
                <a:path w="2424" h="805" extrusionOk="0">
                  <a:moveTo>
                    <a:pt x="1212" y="1"/>
                  </a:moveTo>
                  <a:cubicBezTo>
                    <a:pt x="555" y="1"/>
                    <a:pt x="35" y="716"/>
                    <a:pt x="13" y="746"/>
                  </a:cubicBezTo>
                  <a:cubicBezTo>
                    <a:pt x="1" y="763"/>
                    <a:pt x="3" y="785"/>
                    <a:pt x="21" y="798"/>
                  </a:cubicBezTo>
                  <a:cubicBezTo>
                    <a:pt x="27" y="801"/>
                    <a:pt x="34" y="804"/>
                    <a:pt x="42" y="804"/>
                  </a:cubicBezTo>
                  <a:cubicBezTo>
                    <a:pt x="54" y="804"/>
                    <a:pt x="64" y="799"/>
                    <a:pt x="72" y="790"/>
                  </a:cubicBezTo>
                  <a:cubicBezTo>
                    <a:pt x="77" y="783"/>
                    <a:pt x="593" y="76"/>
                    <a:pt x="1212" y="76"/>
                  </a:cubicBezTo>
                  <a:cubicBezTo>
                    <a:pt x="1833" y="76"/>
                    <a:pt x="2347" y="783"/>
                    <a:pt x="2352" y="790"/>
                  </a:cubicBezTo>
                  <a:cubicBezTo>
                    <a:pt x="2360" y="799"/>
                    <a:pt x="2371" y="805"/>
                    <a:pt x="2383" y="805"/>
                  </a:cubicBezTo>
                  <a:cubicBezTo>
                    <a:pt x="2390" y="805"/>
                    <a:pt x="2397" y="803"/>
                    <a:pt x="2404" y="798"/>
                  </a:cubicBezTo>
                  <a:cubicBezTo>
                    <a:pt x="2419" y="785"/>
                    <a:pt x="2424" y="763"/>
                    <a:pt x="2412" y="746"/>
                  </a:cubicBezTo>
                  <a:cubicBezTo>
                    <a:pt x="2391" y="715"/>
                    <a:pt x="1870"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a:off x="3851878" y="3716384"/>
              <a:ext cx="116540" cy="38702"/>
            </a:xfrm>
            <a:custGeom>
              <a:avLst/>
              <a:gdLst/>
              <a:ahLst/>
              <a:cxnLst/>
              <a:rect l="l" t="t" r="r" b="b"/>
              <a:pathLst>
                <a:path w="2424" h="805" extrusionOk="0">
                  <a:moveTo>
                    <a:pt x="2381" y="1"/>
                  </a:moveTo>
                  <a:cubicBezTo>
                    <a:pt x="2370" y="1"/>
                    <a:pt x="2359" y="6"/>
                    <a:pt x="2352" y="16"/>
                  </a:cubicBezTo>
                  <a:cubicBezTo>
                    <a:pt x="2347" y="22"/>
                    <a:pt x="1831" y="730"/>
                    <a:pt x="1212" y="730"/>
                  </a:cubicBezTo>
                  <a:cubicBezTo>
                    <a:pt x="591" y="730"/>
                    <a:pt x="77" y="22"/>
                    <a:pt x="72" y="16"/>
                  </a:cubicBezTo>
                  <a:cubicBezTo>
                    <a:pt x="65" y="6"/>
                    <a:pt x="54" y="1"/>
                    <a:pt x="42" y="1"/>
                  </a:cubicBezTo>
                  <a:cubicBezTo>
                    <a:pt x="34" y="1"/>
                    <a:pt x="27" y="3"/>
                    <a:pt x="20" y="8"/>
                  </a:cubicBezTo>
                  <a:cubicBezTo>
                    <a:pt x="5" y="20"/>
                    <a:pt x="0" y="42"/>
                    <a:pt x="12" y="59"/>
                  </a:cubicBezTo>
                  <a:cubicBezTo>
                    <a:pt x="34" y="90"/>
                    <a:pt x="556" y="805"/>
                    <a:pt x="1212" y="805"/>
                  </a:cubicBezTo>
                  <a:cubicBezTo>
                    <a:pt x="1869" y="805"/>
                    <a:pt x="2390" y="89"/>
                    <a:pt x="2411" y="59"/>
                  </a:cubicBezTo>
                  <a:cubicBezTo>
                    <a:pt x="2423" y="42"/>
                    <a:pt x="2421" y="20"/>
                    <a:pt x="2404" y="8"/>
                  </a:cubicBezTo>
                  <a:cubicBezTo>
                    <a:pt x="2397" y="3"/>
                    <a:pt x="2389" y="1"/>
                    <a:pt x="2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a:off x="3880676" y="3708211"/>
              <a:ext cx="11731" cy="38270"/>
            </a:xfrm>
            <a:custGeom>
              <a:avLst/>
              <a:gdLst/>
              <a:ahLst/>
              <a:cxnLst/>
              <a:rect l="l" t="t" r="r" b="b"/>
              <a:pathLst>
                <a:path w="244" h="796" extrusionOk="0">
                  <a:moveTo>
                    <a:pt x="204" y="1"/>
                  </a:moveTo>
                  <a:cubicBezTo>
                    <a:pt x="186" y="1"/>
                    <a:pt x="171" y="12"/>
                    <a:pt x="168" y="29"/>
                  </a:cubicBezTo>
                  <a:lnTo>
                    <a:pt x="5" y="750"/>
                  </a:lnTo>
                  <a:cubicBezTo>
                    <a:pt x="1" y="770"/>
                    <a:pt x="12" y="790"/>
                    <a:pt x="32" y="794"/>
                  </a:cubicBezTo>
                  <a:cubicBezTo>
                    <a:pt x="36" y="796"/>
                    <a:pt x="38" y="796"/>
                    <a:pt x="41" y="796"/>
                  </a:cubicBezTo>
                  <a:cubicBezTo>
                    <a:pt x="58" y="796"/>
                    <a:pt x="73" y="784"/>
                    <a:pt x="76" y="766"/>
                  </a:cubicBezTo>
                  <a:lnTo>
                    <a:pt x="239" y="45"/>
                  </a:lnTo>
                  <a:cubicBezTo>
                    <a:pt x="243" y="26"/>
                    <a:pt x="231" y="6"/>
                    <a:pt x="211" y="1"/>
                  </a:cubicBezTo>
                  <a:cubicBezTo>
                    <a:pt x="209" y="1"/>
                    <a:pt x="206"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3896013" y="3704749"/>
              <a:ext cx="13702" cy="48558"/>
            </a:xfrm>
            <a:custGeom>
              <a:avLst/>
              <a:gdLst/>
              <a:ahLst/>
              <a:cxnLst/>
              <a:rect l="l" t="t" r="r" b="b"/>
              <a:pathLst>
                <a:path w="285" h="1010" extrusionOk="0">
                  <a:moveTo>
                    <a:pt x="244" y="1"/>
                  </a:moveTo>
                  <a:cubicBezTo>
                    <a:pt x="227" y="1"/>
                    <a:pt x="212" y="13"/>
                    <a:pt x="208" y="30"/>
                  </a:cubicBezTo>
                  <a:lnTo>
                    <a:pt x="5" y="964"/>
                  </a:lnTo>
                  <a:cubicBezTo>
                    <a:pt x="1" y="984"/>
                    <a:pt x="14" y="1004"/>
                    <a:pt x="34" y="1009"/>
                  </a:cubicBezTo>
                  <a:cubicBezTo>
                    <a:pt x="36" y="1010"/>
                    <a:pt x="39" y="1010"/>
                    <a:pt x="41" y="1010"/>
                  </a:cubicBezTo>
                  <a:cubicBezTo>
                    <a:pt x="59" y="1010"/>
                    <a:pt x="73" y="998"/>
                    <a:pt x="77" y="980"/>
                  </a:cubicBezTo>
                  <a:lnTo>
                    <a:pt x="279" y="46"/>
                  </a:lnTo>
                  <a:cubicBezTo>
                    <a:pt x="284" y="26"/>
                    <a:pt x="272" y="6"/>
                    <a:pt x="252" y="2"/>
                  </a:cubicBezTo>
                  <a:cubicBezTo>
                    <a:pt x="249" y="1"/>
                    <a:pt x="246" y="1"/>
                    <a:pt x="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a:off x="3913801" y="3708932"/>
              <a:ext cx="14760" cy="45770"/>
            </a:xfrm>
            <a:custGeom>
              <a:avLst/>
              <a:gdLst/>
              <a:ahLst/>
              <a:cxnLst/>
              <a:rect l="l" t="t" r="r" b="b"/>
              <a:pathLst>
                <a:path w="307" h="952" extrusionOk="0">
                  <a:moveTo>
                    <a:pt x="265" y="1"/>
                  </a:moveTo>
                  <a:cubicBezTo>
                    <a:pt x="248" y="1"/>
                    <a:pt x="234" y="12"/>
                    <a:pt x="229" y="28"/>
                  </a:cubicBezTo>
                  <a:lnTo>
                    <a:pt x="6" y="906"/>
                  </a:lnTo>
                  <a:cubicBezTo>
                    <a:pt x="1" y="925"/>
                    <a:pt x="12" y="945"/>
                    <a:pt x="32" y="950"/>
                  </a:cubicBezTo>
                  <a:cubicBezTo>
                    <a:pt x="34" y="951"/>
                    <a:pt x="39" y="951"/>
                    <a:pt x="42" y="951"/>
                  </a:cubicBezTo>
                  <a:cubicBezTo>
                    <a:pt x="59" y="951"/>
                    <a:pt x="73" y="940"/>
                    <a:pt x="76" y="924"/>
                  </a:cubicBezTo>
                  <a:lnTo>
                    <a:pt x="301" y="46"/>
                  </a:lnTo>
                  <a:cubicBezTo>
                    <a:pt x="306" y="27"/>
                    <a:pt x="295" y="7"/>
                    <a:pt x="275" y="2"/>
                  </a:cubicBezTo>
                  <a:cubicBezTo>
                    <a:pt x="271" y="1"/>
                    <a:pt x="268"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3932504" y="3716336"/>
              <a:ext cx="9423" cy="32020"/>
            </a:xfrm>
            <a:custGeom>
              <a:avLst/>
              <a:gdLst/>
              <a:ahLst/>
              <a:cxnLst/>
              <a:rect l="l" t="t" r="r" b="b"/>
              <a:pathLst>
                <a:path w="196" h="666" extrusionOk="0">
                  <a:moveTo>
                    <a:pt x="154" y="0"/>
                  </a:moveTo>
                  <a:cubicBezTo>
                    <a:pt x="138" y="0"/>
                    <a:pt x="122" y="13"/>
                    <a:pt x="118" y="30"/>
                  </a:cubicBezTo>
                  <a:lnTo>
                    <a:pt x="3" y="621"/>
                  </a:lnTo>
                  <a:cubicBezTo>
                    <a:pt x="0" y="641"/>
                    <a:pt x="13" y="660"/>
                    <a:pt x="33" y="664"/>
                  </a:cubicBezTo>
                  <a:cubicBezTo>
                    <a:pt x="34" y="666"/>
                    <a:pt x="37" y="666"/>
                    <a:pt x="39" y="666"/>
                  </a:cubicBezTo>
                  <a:cubicBezTo>
                    <a:pt x="56" y="666"/>
                    <a:pt x="71" y="654"/>
                    <a:pt x="76" y="636"/>
                  </a:cubicBezTo>
                  <a:lnTo>
                    <a:pt x="191" y="44"/>
                  </a:lnTo>
                  <a:cubicBezTo>
                    <a:pt x="195" y="24"/>
                    <a:pt x="181" y="5"/>
                    <a:pt x="161" y="1"/>
                  </a:cubicBezTo>
                  <a:cubicBezTo>
                    <a:pt x="159" y="0"/>
                    <a:pt x="157"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4"/>
          <p:cNvSpPr/>
          <p:nvPr/>
        </p:nvSpPr>
        <p:spPr>
          <a:xfrm>
            <a:off x="8424007" y="4080031"/>
            <a:ext cx="175003" cy="171393"/>
          </a:xfrm>
          <a:custGeom>
            <a:avLst/>
            <a:gdLst/>
            <a:ahLst/>
            <a:cxnLst/>
            <a:rect l="l" t="t" r="r" b="b"/>
            <a:pathLst>
              <a:path w="1891" h="1852" extrusionOk="0">
                <a:moveTo>
                  <a:pt x="911" y="1"/>
                </a:moveTo>
                <a:cubicBezTo>
                  <a:pt x="837" y="1"/>
                  <a:pt x="776" y="60"/>
                  <a:pt x="776" y="134"/>
                </a:cubicBezTo>
                <a:cubicBezTo>
                  <a:pt x="776" y="186"/>
                  <a:pt x="806" y="230"/>
                  <a:pt x="848" y="253"/>
                </a:cubicBezTo>
                <a:lnTo>
                  <a:pt x="848" y="485"/>
                </a:lnTo>
                <a:cubicBezTo>
                  <a:pt x="761" y="503"/>
                  <a:pt x="682" y="547"/>
                  <a:pt x="622" y="606"/>
                </a:cubicBezTo>
                <a:lnTo>
                  <a:pt x="443" y="428"/>
                </a:lnTo>
                <a:cubicBezTo>
                  <a:pt x="458" y="382"/>
                  <a:pt x="447" y="329"/>
                  <a:pt x="410" y="292"/>
                </a:cubicBezTo>
                <a:cubicBezTo>
                  <a:pt x="384" y="266"/>
                  <a:pt x="350" y="254"/>
                  <a:pt x="316" y="254"/>
                </a:cubicBezTo>
                <a:cubicBezTo>
                  <a:pt x="282" y="254"/>
                  <a:pt x="247" y="267"/>
                  <a:pt x="221" y="292"/>
                </a:cubicBezTo>
                <a:cubicBezTo>
                  <a:pt x="168" y="345"/>
                  <a:pt x="169" y="429"/>
                  <a:pt x="221" y="482"/>
                </a:cubicBezTo>
                <a:cubicBezTo>
                  <a:pt x="247" y="507"/>
                  <a:pt x="281" y="520"/>
                  <a:pt x="314" y="520"/>
                </a:cubicBezTo>
                <a:cubicBezTo>
                  <a:pt x="329" y="520"/>
                  <a:pt x="344" y="518"/>
                  <a:pt x="359" y="512"/>
                </a:cubicBezTo>
                <a:lnTo>
                  <a:pt x="547" y="700"/>
                </a:lnTo>
                <a:cubicBezTo>
                  <a:pt x="513" y="755"/>
                  <a:pt x="492" y="818"/>
                  <a:pt x="485" y="885"/>
                </a:cubicBezTo>
                <a:lnTo>
                  <a:pt x="254" y="884"/>
                </a:lnTo>
                <a:cubicBezTo>
                  <a:pt x="233" y="839"/>
                  <a:pt x="187" y="807"/>
                  <a:pt x="134" y="807"/>
                </a:cubicBezTo>
                <a:cubicBezTo>
                  <a:pt x="61" y="807"/>
                  <a:pt x="0" y="866"/>
                  <a:pt x="0" y="940"/>
                </a:cubicBezTo>
                <a:cubicBezTo>
                  <a:pt x="0" y="1014"/>
                  <a:pt x="59" y="1075"/>
                  <a:pt x="133" y="1075"/>
                </a:cubicBezTo>
                <a:cubicBezTo>
                  <a:pt x="185" y="1075"/>
                  <a:pt x="229" y="1045"/>
                  <a:pt x="252" y="1002"/>
                </a:cubicBezTo>
                <a:lnTo>
                  <a:pt x="487" y="1003"/>
                </a:lnTo>
                <a:cubicBezTo>
                  <a:pt x="497" y="1066"/>
                  <a:pt x="521" y="1127"/>
                  <a:pt x="553" y="1177"/>
                </a:cubicBezTo>
                <a:lnTo>
                  <a:pt x="361" y="1369"/>
                </a:lnTo>
                <a:cubicBezTo>
                  <a:pt x="346" y="1363"/>
                  <a:pt x="330" y="1360"/>
                  <a:pt x="314" y="1360"/>
                </a:cubicBezTo>
                <a:cubicBezTo>
                  <a:pt x="281" y="1360"/>
                  <a:pt x="248" y="1373"/>
                  <a:pt x="223" y="1398"/>
                </a:cubicBezTo>
                <a:cubicBezTo>
                  <a:pt x="170" y="1451"/>
                  <a:pt x="170" y="1535"/>
                  <a:pt x="223" y="1588"/>
                </a:cubicBezTo>
                <a:cubicBezTo>
                  <a:pt x="249" y="1614"/>
                  <a:pt x="283" y="1627"/>
                  <a:pt x="318" y="1627"/>
                </a:cubicBezTo>
                <a:cubicBezTo>
                  <a:pt x="352" y="1627"/>
                  <a:pt x="386" y="1614"/>
                  <a:pt x="412" y="1588"/>
                </a:cubicBezTo>
                <a:cubicBezTo>
                  <a:pt x="449" y="1551"/>
                  <a:pt x="460" y="1498"/>
                  <a:pt x="445" y="1453"/>
                </a:cubicBezTo>
                <a:lnTo>
                  <a:pt x="631" y="1269"/>
                </a:lnTo>
                <a:cubicBezTo>
                  <a:pt x="700" y="1332"/>
                  <a:pt x="786" y="1374"/>
                  <a:pt x="884" y="1387"/>
                </a:cubicBezTo>
                <a:lnTo>
                  <a:pt x="884" y="1597"/>
                </a:lnTo>
                <a:cubicBezTo>
                  <a:pt x="839" y="1618"/>
                  <a:pt x="807" y="1665"/>
                  <a:pt x="807" y="1717"/>
                </a:cubicBezTo>
                <a:cubicBezTo>
                  <a:pt x="807" y="1791"/>
                  <a:pt x="866" y="1851"/>
                  <a:pt x="942" y="1851"/>
                </a:cubicBezTo>
                <a:cubicBezTo>
                  <a:pt x="1016" y="1851"/>
                  <a:pt x="1076" y="1792"/>
                  <a:pt x="1076" y="1717"/>
                </a:cubicBezTo>
                <a:cubicBezTo>
                  <a:pt x="1076" y="1666"/>
                  <a:pt x="1045" y="1622"/>
                  <a:pt x="1003" y="1598"/>
                </a:cubicBezTo>
                <a:lnTo>
                  <a:pt x="1003" y="1387"/>
                </a:lnTo>
                <a:cubicBezTo>
                  <a:pt x="1100" y="1374"/>
                  <a:pt x="1185" y="1332"/>
                  <a:pt x="1254" y="1269"/>
                </a:cubicBezTo>
                <a:lnTo>
                  <a:pt x="1411" y="1424"/>
                </a:lnTo>
                <a:cubicBezTo>
                  <a:pt x="1396" y="1470"/>
                  <a:pt x="1407" y="1523"/>
                  <a:pt x="1444" y="1559"/>
                </a:cubicBezTo>
                <a:cubicBezTo>
                  <a:pt x="1470" y="1586"/>
                  <a:pt x="1504" y="1599"/>
                  <a:pt x="1538" y="1599"/>
                </a:cubicBezTo>
                <a:cubicBezTo>
                  <a:pt x="1572" y="1599"/>
                  <a:pt x="1607" y="1585"/>
                  <a:pt x="1633" y="1559"/>
                </a:cubicBezTo>
                <a:cubicBezTo>
                  <a:pt x="1686" y="1508"/>
                  <a:pt x="1685" y="1423"/>
                  <a:pt x="1633" y="1370"/>
                </a:cubicBezTo>
                <a:cubicBezTo>
                  <a:pt x="1607" y="1344"/>
                  <a:pt x="1573" y="1331"/>
                  <a:pt x="1539" y="1331"/>
                </a:cubicBezTo>
                <a:cubicBezTo>
                  <a:pt x="1524" y="1331"/>
                  <a:pt x="1509" y="1334"/>
                  <a:pt x="1495" y="1339"/>
                </a:cubicBezTo>
                <a:lnTo>
                  <a:pt x="1332" y="1177"/>
                </a:lnTo>
                <a:cubicBezTo>
                  <a:pt x="1365" y="1127"/>
                  <a:pt x="1387" y="1066"/>
                  <a:pt x="1396" y="1003"/>
                </a:cubicBezTo>
                <a:lnTo>
                  <a:pt x="1637" y="1002"/>
                </a:lnTo>
                <a:cubicBezTo>
                  <a:pt x="1659" y="1045"/>
                  <a:pt x="1704" y="1075"/>
                  <a:pt x="1755" y="1075"/>
                </a:cubicBezTo>
                <a:cubicBezTo>
                  <a:pt x="1829" y="1075"/>
                  <a:pt x="1888" y="1014"/>
                  <a:pt x="1888" y="940"/>
                </a:cubicBezTo>
                <a:cubicBezTo>
                  <a:pt x="1890" y="865"/>
                  <a:pt x="1831" y="806"/>
                  <a:pt x="1755" y="806"/>
                </a:cubicBezTo>
                <a:cubicBezTo>
                  <a:pt x="1703" y="806"/>
                  <a:pt x="1657" y="838"/>
                  <a:pt x="1636" y="882"/>
                </a:cubicBezTo>
                <a:lnTo>
                  <a:pt x="1401" y="883"/>
                </a:lnTo>
                <a:cubicBezTo>
                  <a:pt x="1392" y="799"/>
                  <a:pt x="1360" y="723"/>
                  <a:pt x="1313" y="659"/>
                </a:cubicBezTo>
                <a:lnTo>
                  <a:pt x="1491" y="482"/>
                </a:lnTo>
                <a:cubicBezTo>
                  <a:pt x="1506" y="487"/>
                  <a:pt x="1521" y="490"/>
                  <a:pt x="1536" y="490"/>
                </a:cubicBezTo>
                <a:cubicBezTo>
                  <a:pt x="1570" y="490"/>
                  <a:pt x="1604" y="477"/>
                  <a:pt x="1629" y="452"/>
                </a:cubicBezTo>
                <a:cubicBezTo>
                  <a:pt x="1682" y="400"/>
                  <a:pt x="1682" y="315"/>
                  <a:pt x="1629" y="263"/>
                </a:cubicBezTo>
                <a:cubicBezTo>
                  <a:pt x="1603" y="236"/>
                  <a:pt x="1568" y="223"/>
                  <a:pt x="1534" y="223"/>
                </a:cubicBezTo>
                <a:cubicBezTo>
                  <a:pt x="1500" y="223"/>
                  <a:pt x="1466" y="236"/>
                  <a:pt x="1439" y="263"/>
                </a:cubicBezTo>
                <a:cubicBezTo>
                  <a:pt x="1402" y="299"/>
                  <a:pt x="1392" y="351"/>
                  <a:pt x="1407" y="398"/>
                </a:cubicBezTo>
                <a:lnTo>
                  <a:pt x="1229" y="575"/>
                </a:lnTo>
                <a:cubicBezTo>
                  <a:pt x="1157" y="517"/>
                  <a:pt x="1068" y="481"/>
                  <a:pt x="968" y="476"/>
                </a:cubicBezTo>
                <a:lnTo>
                  <a:pt x="968" y="254"/>
                </a:lnTo>
                <a:cubicBezTo>
                  <a:pt x="1013" y="233"/>
                  <a:pt x="1044" y="187"/>
                  <a:pt x="1044" y="134"/>
                </a:cubicBezTo>
                <a:cubicBezTo>
                  <a:pt x="1044" y="61"/>
                  <a:pt x="985" y="1"/>
                  <a:pt x="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egnaposto data 1">
            <a:extLst>
              <a:ext uri="{FF2B5EF4-FFF2-40B4-BE49-F238E27FC236}">
                <a16:creationId xmlns:a16="http://schemas.microsoft.com/office/drawing/2014/main" id="{2A6CF174-7A14-58C0-55B2-EFD805E2643D}"/>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77B516A8-733E-5917-F62B-F4A31B858198}"/>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F2999DF6-6309-4F4E-2CBA-DA3CE5B11C3A}"/>
              </a:ext>
            </a:extLst>
          </p:cNvPr>
          <p:cNvSpPr>
            <a:spLocks noGrp="1"/>
          </p:cNvSpPr>
          <p:nvPr>
            <p:ph type="sldNum" sz="quarter" idx="12"/>
          </p:nvPr>
        </p:nvSpPr>
        <p:spPr/>
        <p:txBody>
          <a:bodyPr/>
          <a:lstStyle/>
          <a:p>
            <a:fld id="{648C1812-8ECC-4A8D-9A1D-6B198784C036}" type="slidenum">
              <a:rPr lang="en-US" smtClean="0"/>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31"/>
        <p:cNvGrpSpPr/>
        <p:nvPr/>
      </p:nvGrpSpPr>
      <p:grpSpPr>
        <a:xfrm>
          <a:off x="0" y="0"/>
          <a:ext cx="0" cy="0"/>
          <a:chOff x="0" y="0"/>
          <a:chExt cx="0" cy="0"/>
        </a:xfrm>
      </p:grpSpPr>
      <p:sp>
        <p:nvSpPr>
          <p:cNvPr id="232" name="Google Shape;232;p1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233" name="Google Shape;233;p17"/>
          <p:cNvGrpSpPr/>
          <p:nvPr/>
        </p:nvGrpSpPr>
        <p:grpSpPr>
          <a:xfrm rot="-1350475">
            <a:off x="8233900" y="1191312"/>
            <a:ext cx="502260" cy="239767"/>
            <a:chOff x="10697525" y="2626725"/>
            <a:chExt cx="502275" cy="239774"/>
          </a:xfrm>
        </p:grpSpPr>
        <p:sp>
          <p:nvSpPr>
            <p:cNvPr id="234" name="Google Shape;234;p17"/>
            <p:cNvSpPr/>
            <p:nvPr/>
          </p:nvSpPr>
          <p:spPr>
            <a:xfrm>
              <a:off x="10697525" y="2626725"/>
              <a:ext cx="502275" cy="239774"/>
            </a:xfrm>
            <a:custGeom>
              <a:avLst/>
              <a:gdLst/>
              <a:ahLst/>
              <a:cxnLst/>
              <a:rect l="l" t="t" r="r" b="b"/>
              <a:pathLst>
                <a:path w="2736" h="1254" extrusionOk="0">
                  <a:moveTo>
                    <a:pt x="2112" y="1"/>
                  </a:moveTo>
                  <a:cubicBezTo>
                    <a:pt x="2111" y="1"/>
                    <a:pt x="2111" y="1"/>
                    <a:pt x="2110" y="1"/>
                  </a:cubicBezTo>
                  <a:lnTo>
                    <a:pt x="626" y="1"/>
                  </a:lnTo>
                  <a:cubicBezTo>
                    <a:pt x="280" y="1"/>
                    <a:pt x="0" y="281"/>
                    <a:pt x="0" y="626"/>
                  </a:cubicBezTo>
                  <a:lnTo>
                    <a:pt x="0" y="628"/>
                  </a:lnTo>
                  <a:cubicBezTo>
                    <a:pt x="0" y="973"/>
                    <a:pt x="280" y="1253"/>
                    <a:pt x="626" y="1253"/>
                  </a:cubicBezTo>
                  <a:lnTo>
                    <a:pt x="2110" y="1253"/>
                  </a:lnTo>
                  <a:cubicBezTo>
                    <a:pt x="2456" y="1253"/>
                    <a:pt x="2736" y="973"/>
                    <a:pt x="2736" y="626"/>
                  </a:cubicBezTo>
                  <a:cubicBezTo>
                    <a:pt x="2736" y="281"/>
                    <a:pt x="2457" y="1"/>
                    <a:pt x="2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10940766" y="2626735"/>
              <a:ext cx="259024" cy="230234"/>
            </a:xfrm>
            <a:custGeom>
              <a:avLst/>
              <a:gdLst/>
              <a:ahLst/>
              <a:cxnLst/>
              <a:rect l="l" t="t" r="r" b="b"/>
              <a:pathLst>
                <a:path w="1411" h="1254" extrusionOk="0">
                  <a:moveTo>
                    <a:pt x="787" y="1"/>
                  </a:moveTo>
                  <a:cubicBezTo>
                    <a:pt x="786" y="1"/>
                    <a:pt x="786" y="1"/>
                    <a:pt x="785" y="1"/>
                  </a:cubicBezTo>
                  <a:lnTo>
                    <a:pt x="0" y="1"/>
                  </a:lnTo>
                  <a:lnTo>
                    <a:pt x="0" y="1253"/>
                  </a:lnTo>
                  <a:lnTo>
                    <a:pt x="785" y="1253"/>
                  </a:lnTo>
                  <a:cubicBezTo>
                    <a:pt x="1131" y="1253"/>
                    <a:pt x="1411" y="973"/>
                    <a:pt x="1411" y="626"/>
                  </a:cubicBezTo>
                  <a:cubicBezTo>
                    <a:pt x="1411" y="281"/>
                    <a:pt x="113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7"/>
          <p:cNvSpPr/>
          <p:nvPr/>
        </p:nvSpPr>
        <p:spPr>
          <a:xfrm>
            <a:off x="8427269" y="736456"/>
            <a:ext cx="175003" cy="171393"/>
          </a:xfrm>
          <a:custGeom>
            <a:avLst/>
            <a:gdLst/>
            <a:ahLst/>
            <a:cxnLst/>
            <a:rect l="l" t="t" r="r" b="b"/>
            <a:pathLst>
              <a:path w="1891" h="1852" extrusionOk="0">
                <a:moveTo>
                  <a:pt x="911" y="1"/>
                </a:moveTo>
                <a:cubicBezTo>
                  <a:pt x="837" y="1"/>
                  <a:pt x="776" y="60"/>
                  <a:pt x="776" y="134"/>
                </a:cubicBezTo>
                <a:cubicBezTo>
                  <a:pt x="776" y="186"/>
                  <a:pt x="806" y="230"/>
                  <a:pt x="848" y="253"/>
                </a:cubicBezTo>
                <a:lnTo>
                  <a:pt x="848" y="485"/>
                </a:lnTo>
                <a:cubicBezTo>
                  <a:pt x="761" y="503"/>
                  <a:pt x="682" y="547"/>
                  <a:pt x="622" y="606"/>
                </a:cubicBezTo>
                <a:lnTo>
                  <a:pt x="443" y="428"/>
                </a:lnTo>
                <a:cubicBezTo>
                  <a:pt x="458" y="382"/>
                  <a:pt x="447" y="329"/>
                  <a:pt x="410" y="292"/>
                </a:cubicBezTo>
                <a:cubicBezTo>
                  <a:pt x="384" y="266"/>
                  <a:pt x="350" y="254"/>
                  <a:pt x="316" y="254"/>
                </a:cubicBezTo>
                <a:cubicBezTo>
                  <a:pt x="282" y="254"/>
                  <a:pt x="247" y="267"/>
                  <a:pt x="221" y="292"/>
                </a:cubicBezTo>
                <a:cubicBezTo>
                  <a:pt x="168" y="345"/>
                  <a:pt x="169" y="429"/>
                  <a:pt x="221" y="482"/>
                </a:cubicBezTo>
                <a:cubicBezTo>
                  <a:pt x="247" y="507"/>
                  <a:pt x="281" y="520"/>
                  <a:pt x="314" y="520"/>
                </a:cubicBezTo>
                <a:cubicBezTo>
                  <a:pt x="329" y="520"/>
                  <a:pt x="344" y="518"/>
                  <a:pt x="359" y="512"/>
                </a:cubicBezTo>
                <a:lnTo>
                  <a:pt x="547" y="700"/>
                </a:lnTo>
                <a:cubicBezTo>
                  <a:pt x="513" y="755"/>
                  <a:pt x="492" y="818"/>
                  <a:pt x="485" y="885"/>
                </a:cubicBezTo>
                <a:lnTo>
                  <a:pt x="254" y="884"/>
                </a:lnTo>
                <a:cubicBezTo>
                  <a:pt x="233" y="839"/>
                  <a:pt x="187" y="807"/>
                  <a:pt x="134" y="807"/>
                </a:cubicBezTo>
                <a:cubicBezTo>
                  <a:pt x="61" y="807"/>
                  <a:pt x="0" y="866"/>
                  <a:pt x="0" y="940"/>
                </a:cubicBezTo>
                <a:cubicBezTo>
                  <a:pt x="0" y="1014"/>
                  <a:pt x="59" y="1075"/>
                  <a:pt x="133" y="1075"/>
                </a:cubicBezTo>
                <a:cubicBezTo>
                  <a:pt x="185" y="1075"/>
                  <a:pt x="229" y="1045"/>
                  <a:pt x="252" y="1002"/>
                </a:cubicBezTo>
                <a:lnTo>
                  <a:pt x="487" y="1003"/>
                </a:lnTo>
                <a:cubicBezTo>
                  <a:pt x="497" y="1066"/>
                  <a:pt x="521" y="1127"/>
                  <a:pt x="553" y="1177"/>
                </a:cubicBezTo>
                <a:lnTo>
                  <a:pt x="361" y="1369"/>
                </a:lnTo>
                <a:cubicBezTo>
                  <a:pt x="346" y="1363"/>
                  <a:pt x="330" y="1360"/>
                  <a:pt x="314" y="1360"/>
                </a:cubicBezTo>
                <a:cubicBezTo>
                  <a:pt x="281" y="1360"/>
                  <a:pt x="248" y="1373"/>
                  <a:pt x="223" y="1398"/>
                </a:cubicBezTo>
                <a:cubicBezTo>
                  <a:pt x="170" y="1451"/>
                  <a:pt x="170" y="1535"/>
                  <a:pt x="223" y="1588"/>
                </a:cubicBezTo>
                <a:cubicBezTo>
                  <a:pt x="249" y="1614"/>
                  <a:pt x="283" y="1627"/>
                  <a:pt x="318" y="1627"/>
                </a:cubicBezTo>
                <a:cubicBezTo>
                  <a:pt x="352" y="1627"/>
                  <a:pt x="386" y="1614"/>
                  <a:pt x="412" y="1588"/>
                </a:cubicBezTo>
                <a:cubicBezTo>
                  <a:pt x="449" y="1551"/>
                  <a:pt x="460" y="1498"/>
                  <a:pt x="445" y="1453"/>
                </a:cubicBezTo>
                <a:lnTo>
                  <a:pt x="631" y="1269"/>
                </a:lnTo>
                <a:cubicBezTo>
                  <a:pt x="700" y="1332"/>
                  <a:pt x="786" y="1374"/>
                  <a:pt x="884" y="1387"/>
                </a:cubicBezTo>
                <a:lnTo>
                  <a:pt x="884" y="1597"/>
                </a:lnTo>
                <a:cubicBezTo>
                  <a:pt x="839" y="1618"/>
                  <a:pt x="807" y="1665"/>
                  <a:pt x="807" y="1717"/>
                </a:cubicBezTo>
                <a:cubicBezTo>
                  <a:pt x="807" y="1791"/>
                  <a:pt x="866" y="1851"/>
                  <a:pt x="942" y="1851"/>
                </a:cubicBezTo>
                <a:cubicBezTo>
                  <a:pt x="1016" y="1851"/>
                  <a:pt x="1076" y="1792"/>
                  <a:pt x="1076" y="1717"/>
                </a:cubicBezTo>
                <a:cubicBezTo>
                  <a:pt x="1076" y="1666"/>
                  <a:pt x="1045" y="1622"/>
                  <a:pt x="1003" y="1598"/>
                </a:cubicBezTo>
                <a:lnTo>
                  <a:pt x="1003" y="1387"/>
                </a:lnTo>
                <a:cubicBezTo>
                  <a:pt x="1100" y="1374"/>
                  <a:pt x="1185" y="1332"/>
                  <a:pt x="1254" y="1269"/>
                </a:cubicBezTo>
                <a:lnTo>
                  <a:pt x="1411" y="1424"/>
                </a:lnTo>
                <a:cubicBezTo>
                  <a:pt x="1396" y="1470"/>
                  <a:pt x="1407" y="1523"/>
                  <a:pt x="1444" y="1559"/>
                </a:cubicBezTo>
                <a:cubicBezTo>
                  <a:pt x="1470" y="1586"/>
                  <a:pt x="1504" y="1599"/>
                  <a:pt x="1538" y="1599"/>
                </a:cubicBezTo>
                <a:cubicBezTo>
                  <a:pt x="1572" y="1599"/>
                  <a:pt x="1607" y="1585"/>
                  <a:pt x="1633" y="1559"/>
                </a:cubicBezTo>
                <a:cubicBezTo>
                  <a:pt x="1686" y="1508"/>
                  <a:pt x="1685" y="1423"/>
                  <a:pt x="1633" y="1370"/>
                </a:cubicBezTo>
                <a:cubicBezTo>
                  <a:pt x="1607" y="1344"/>
                  <a:pt x="1573" y="1331"/>
                  <a:pt x="1539" y="1331"/>
                </a:cubicBezTo>
                <a:cubicBezTo>
                  <a:pt x="1524" y="1331"/>
                  <a:pt x="1509" y="1334"/>
                  <a:pt x="1495" y="1339"/>
                </a:cubicBezTo>
                <a:lnTo>
                  <a:pt x="1332" y="1177"/>
                </a:lnTo>
                <a:cubicBezTo>
                  <a:pt x="1365" y="1127"/>
                  <a:pt x="1387" y="1066"/>
                  <a:pt x="1396" y="1003"/>
                </a:cubicBezTo>
                <a:lnTo>
                  <a:pt x="1637" y="1002"/>
                </a:lnTo>
                <a:cubicBezTo>
                  <a:pt x="1659" y="1045"/>
                  <a:pt x="1704" y="1075"/>
                  <a:pt x="1755" y="1075"/>
                </a:cubicBezTo>
                <a:cubicBezTo>
                  <a:pt x="1829" y="1075"/>
                  <a:pt x="1888" y="1014"/>
                  <a:pt x="1888" y="940"/>
                </a:cubicBezTo>
                <a:cubicBezTo>
                  <a:pt x="1890" y="865"/>
                  <a:pt x="1831" y="806"/>
                  <a:pt x="1755" y="806"/>
                </a:cubicBezTo>
                <a:cubicBezTo>
                  <a:pt x="1703" y="806"/>
                  <a:pt x="1657" y="838"/>
                  <a:pt x="1636" y="882"/>
                </a:cubicBezTo>
                <a:lnTo>
                  <a:pt x="1401" y="883"/>
                </a:lnTo>
                <a:cubicBezTo>
                  <a:pt x="1392" y="799"/>
                  <a:pt x="1360" y="723"/>
                  <a:pt x="1313" y="659"/>
                </a:cubicBezTo>
                <a:lnTo>
                  <a:pt x="1491" y="482"/>
                </a:lnTo>
                <a:cubicBezTo>
                  <a:pt x="1506" y="487"/>
                  <a:pt x="1521" y="490"/>
                  <a:pt x="1536" y="490"/>
                </a:cubicBezTo>
                <a:cubicBezTo>
                  <a:pt x="1570" y="490"/>
                  <a:pt x="1604" y="477"/>
                  <a:pt x="1629" y="452"/>
                </a:cubicBezTo>
                <a:cubicBezTo>
                  <a:pt x="1682" y="400"/>
                  <a:pt x="1682" y="315"/>
                  <a:pt x="1629" y="263"/>
                </a:cubicBezTo>
                <a:cubicBezTo>
                  <a:pt x="1603" y="236"/>
                  <a:pt x="1568" y="223"/>
                  <a:pt x="1534" y="223"/>
                </a:cubicBezTo>
                <a:cubicBezTo>
                  <a:pt x="1500" y="223"/>
                  <a:pt x="1466" y="236"/>
                  <a:pt x="1439" y="263"/>
                </a:cubicBezTo>
                <a:cubicBezTo>
                  <a:pt x="1402" y="299"/>
                  <a:pt x="1392" y="351"/>
                  <a:pt x="1407" y="398"/>
                </a:cubicBezTo>
                <a:lnTo>
                  <a:pt x="1229" y="575"/>
                </a:lnTo>
                <a:cubicBezTo>
                  <a:pt x="1157" y="517"/>
                  <a:pt x="1068" y="481"/>
                  <a:pt x="968" y="476"/>
                </a:cubicBezTo>
                <a:lnTo>
                  <a:pt x="968" y="254"/>
                </a:lnTo>
                <a:cubicBezTo>
                  <a:pt x="1013" y="233"/>
                  <a:pt x="1044" y="187"/>
                  <a:pt x="1044" y="134"/>
                </a:cubicBezTo>
                <a:cubicBezTo>
                  <a:pt x="1044" y="61"/>
                  <a:pt x="985" y="1"/>
                  <a:pt x="9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8778691" y="1584292"/>
            <a:ext cx="131554" cy="131249"/>
          </a:xfrm>
          <a:custGeom>
            <a:avLst/>
            <a:gdLst/>
            <a:ahLst/>
            <a:cxnLst/>
            <a:rect l="l" t="t" r="r" b="b"/>
            <a:pathLst>
              <a:path w="423" h="422" extrusionOk="0">
                <a:moveTo>
                  <a:pt x="211" y="51"/>
                </a:moveTo>
                <a:cubicBezTo>
                  <a:pt x="300" y="51"/>
                  <a:pt x="370" y="122"/>
                  <a:pt x="370" y="211"/>
                </a:cubicBezTo>
                <a:cubicBezTo>
                  <a:pt x="370" y="298"/>
                  <a:pt x="300" y="370"/>
                  <a:pt x="211" y="370"/>
                </a:cubicBezTo>
                <a:cubicBezTo>
                  <a:pt x="123" y="370"/>
                  <a:pt x="52" y="298"/>
                  <a:pt x="52" y="211"/>
                </a:cubicBezTo>
                <a:cubicBezTo>
                  <a:pt x="52" y="122"/>
                  <a:pt x="123" y="51"/>
                  <a:pt x="211" y="51"/>
                </a:cubicBezTo>
                <a:close/>
                <a:moveTo>
                  <a:pt x="211" y="0"/>
                </a:moveTo>
                <a:cubicBezTo>
                  <a:pt x="96" y="0"/>
                  <a:pt x="1" y="95"/>
                  <a:pt x="1" y="211"/>
                </a:cubicBezTo>
                <a:cubicBezTo>
                  <a:pt x="1" y="327"/>
                  <a:pt x="96" y="421"/>
                  <a:pt x="211" y="421"/>
                </a:cubicBezTo>
                <a:cubicBezTo>
                  <a:pt x="327" y="421"/>
                  <a:pt x="422" y="327"/>
                  <a:pt x="422" y="211"/>
                </a:cubicBezTo>
                <a:cubicBezTo>
                  <a:pt x="422" y="95"/>
                  <a:pt x="327"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8801711" y="408090"/>
            <a:ext cx="85526" cy="85530"/>
          </a:xfrm>
          <a:custGeom>
            <a:avLst/>
            <a:gdLst/>
            <a:ahLst/>
            <a:cxnLst/>
            <a:rect l="l" t="t" r="r" b="b"/>
            <a:pathLst>
              <a:path w="275" h="275" extrusionOk="0">
                <a:moveTo>
                  <a:pt x="137" y="52"/>
                </a:moveTo>
                <a:cubicBezTo>
                  <a:pt x="185" y="52"/>
                  <a:pt x="224" y="90"/>
                  <a:pt x="224" y="137"/>
                </a:cubicBezTo>
                <a:cubicBezTo>
                  <a:pt x="224" y="185"/>
                  <a:pt x="185" y="223"/>
                  <a:pt x="137" y="223"/>
                </a:cubicBezTo>
                <a:cubicBezTo>
                  <a:pt x="90" y="223"/>
                  <a:pt x="52" y="185"/>
                  <a:pt x="52" y="137"/>
                </a:cubicBezTo>
                <a:cubicBezTo>
                  <a:pt x="52" y="90"/>
                  <a:pt x="90" y="52"/>
                  <a:pt x="137" y="52"/>
                </a:cubicBezTo>
                <a:close/>
                <a:moveTo>
                  <a:pt x="137" y="0"/>
                </a:moveTo>
                <a:cubicBezTo>
                  <a:pt x="63" y="0"/>
                  <a:pt x="0" y="63"/>
                  <a:pt x="0" y="137"/>
                </a:cubicBezTo>
                <a:cubicBezTo>
                  <a:pt x="0" y="212"/>
                  <a:pt x="63" y="274"/>
                  <a:pt x="137" y="274"/>
                </a:cubicBezTo>
                <a:cubicBezTo>
                  <a:pt x="213" y="274"/>
                  <a:pt x="274" y="212"/>
                  <a:pt x="274" y="137"/>
                </a:cubicBezTo>
                <a:cubicBezTo>
                  <a:pt x="274" y="63"/>
                  <a:pt x="21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8322770" y="293324"/>
            <a:ext cx="67488" cy="67491"/>
          </a:xfrm>
          <a:custGeom>
            <a:avLst/>
            <a:gdLst/>
            <a:ahLst/>
            <a:cxnLst/>
            <a:rect l="l" t="t" r="r" b="b"/>
            <a:pathLst>
              <a:path w="217" h="217" extrusionOk="0">
                <a:moveTo>
                  <a:pt x="108" y="52"/>
                </a:moveTo>
                <a:cubicBezTo>
                  <a:pt x="140" y="52"/>
                  <a:pt x="165" y="77"/>
                  <a:pt x="165" y="108"/>
                </a:cubicBezTo>
                <a:cubicBezTo>
                  <a:pt x="165" y="140"/>
                  <a:pt x="140" y="165"/>
                  <a:pt x="108" y="165"/>
                </a:cubicBezTo>
                <a:cubicBezTo>
                  <a:pt x="76" y="165"/>
                  <a:pt x="51" y="140"/>
                  <a:pt x="51" y="108"/>
                </a:cubicBezTo>
                <a:cubicBezTo>
                  <a:pt x="51" y="77"/>
                  <a:pt x="76" y="52"/>
                  <a:pt x="108" y="52"/>
                </a:cubicBezTo>
                <a:close/>
                <a:moveTo>
                  <a:pt x="108" y="1"/>
                </a:moveTo>
                <a:cubicBezTo>
                  <a:pt x="49" y="1"/>
                  <a:pt x="0" y="49"/>
                  <a:pt x="0" y="108"/>
                </a:cubicBezTo>
                <a:cubicBezTo>
                  <a:pt x="0" y="168"/>
                  <a:pt x="49" y="217"/>
                  <a:pt x="108" y="217"/>
                </a:cubicBezTo>
                <a:cubicBezTo>
                  <a:pt x="168" y="217"/>
                  <a:pt x="216" y="168"/>
                  <a:pt x="216" y="108"/>
                </a:cubicBezTo>
                <a:cubicBezTo>
                  <a:pt x="216" y="49"/>
                  <a:pt x="168"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egnaposto data 1">
            <a:extLst>
              <a:ext uri="{FF2B5EF4-FFF2-40B4-BE49-F238E27FC236}">
                <a16:creationId xmlns:a16="http://schemas.microsoft.com/office/drawing/2014/main" id="{B1A3A731-DF9B-2C0C-A88D-32CB1C06AB95}"/>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0B6CAD00-9F9C-882D-68B5-7AA08E362BAF}"/>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916C35F2-9727-AB4C-7ADE-4548D0C26ABD}"/>
              </a:ext>
            </a:extLst>
          </p:cNvPr>
          <p:cNvSpPr>
            <a:spLocks noGrp="1"/>
          </p:cNvSpPr>
          <p:nvPr>
            <p:ph type="sldNum" sz="quarter" idx="12"/>
          </p:nvPr>
        </p:nvSpPr>
        <p:spPr/>
        <p:txBody>
          <a:bodyPr/>
          <a:lstStyle/>
          <a:p>
            <a:fld id="{648C1812-8ECC-4A8D-9A1D-6B198784C036}" type="slidenum">
              <a:rPr lang="en-US" smtClean="0"/>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271"/>
        <p:cNvGrpSpPr/>
        <p:nvPr/>
      </p:nvGrpSpPr>
      <p:grpSpPr>
        <a:xfrm>
          <a:off x="0" y="0"/>
          <a:ext cx="0" cy="0"/>
          <a:chOff x="0" y="0"/>
          <a:chExt cx="0" cy="0"/>
        </a:xfrm>
      </p:grpSpPr>
      <p:sp>
        <p:nvSpPr>
          <p:cNvPr id="272" name="Google Shape;272;p2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73" name="Google Shape;273;p21"/>
          <p:cNvSpPr/>
          <p:nvPr/>
        </p:nvSpPr>
        <p:spPr>
          <a:xfrm>
            <a:off x="493144" y="4200031"/>
            <a:ext cx="86872" cy="86873"/>
          </a:xfrm>
          <a:custGeom>
            <a:avLst/>
            <a:gdLst/>
            <a:ahLst/>
            <a:cxnLst/>
            <a:rect l="l" t="t" r="r" b="b"/>
            <a:pathLst>
              <a:path w="270" h="270" extrusionOk="0">
                <a:moveTo>
                  <a:pt x="135" y="52"/>
                </a:moveTo>
                <a:cubicBezTo>
                  <a:pt x="181" y="52"/>
                  <a:pt x="218" y="89"/>
                  <a:pt x="218" y="135"/>
                </a:cubicBezTo>
                <a:cubicBezTo>
                  <a:pt x="218" y="181"/>
                  <a:pt x="181" y="218"/>
                  <a:pt x="135" y="218"/>
                </a:cubicBezTo>
                <a:cubicBezTo>
                  <a:pt x="89" y="218"/>
                  <a:pt x="52" y="181"/>
                  <a:pt x="52" y="135"/>
                </a:cubicBezTo>
                <a:cubicBezTo>
                  <a:pt x="52" y="89"/>
                  <a:pt x="89" y="52"/>
                  <a:pt x="135" y="52"/>
                </a:cubicBezTo>
                <a:close/>
                <a:moveTo>
                  <a:pt x="135" y="0"/>
                </a:moveTo>
                <a:cubicBezTo>
                  <a:pt x="62" y="0"/>
                  <a:pt x="1" y="61"/>
                  <a:pt x="1" y="135"/>
                </a:cubicBezTo>
                <a:cubicBezTo>
                  <a:pt x="1" y="209"/>
                  <a:pt x="62" y="270"/>
                  <a:pt x="135" y="270"/>
                </a:cubicBezTo>
                <a:cubicBezTo>
                  <a:pt x="209" y="270"/>
                  <a:pt x="269" y="210"/>
                  <a:pt x="269" y="135"/>
                </a:cubicBezTo>
                <a:cubicBezTo>
                  <a:pt x="269" y="61"/>
                  <a:pt x="20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1"/>
          <p:cNvSpPr/>
          <p:nvPr/>
        </p:nvSpPr>
        <p:spPr>
          <a:xfrm>
            <a:off x="967674" y="4681807"/>
            <a:ext cx="176200" cy="172443"/>
          </a:xfrm>
          <a:custGeom>
            <a:avLst/>
            <a:gdLst/>
            <a:ahLst/>
            <a:cxnLst/>
            <a:rect l="l" t="t" r="r" b="b"/>
            <a:pathLst>
              <a:path w="1444" h="1413" extrusionOk="0">
                <a:moveTo>
                  <a:pt x="693" y="1"/>
                </a:moveTo>
                <a:cubicBezTo>
                  <a:pt x="637" y="1"/>
                  <a:pt x="592" y="47"/>
                  <a:pt x="592" y="103"/>
                </a:cubicBezTo>
                <a:cubicBezTo>
                  <a:pt x="592" y="142"/>
                  <a:pt x="614" y="177"/>
                  <a:pt x="646" y="194"/>
                </a:cubicBezTo>
                <a:lnTo>
                  <a:pt x="646" y="370"/>
                </a:lnTo>
                <a:cubicBezTo>
                  <a:pt x="579" y="384"/>
                  <a:pt x="520" y="417"/>
                  <a:pt x="474" y="462"/>
                </a:cubicBezTo>
                <a:lnTo>
                  <a:pt x="337" y="326"/>
                </a:lnTo>
                <a:cubicBezTo>
                  <a:pt x="349" y="291"/>
                  <a:pt x="340" y="252"/>
                  <a:pt x="312" y="224"/>
                </a:cubicBezTo>
                <a:cubicBezTo>
                  <a:pt x="292" y="204"/>
                  <a:pt x="266" y="194"/>
                  <a:pt x="240" y="194"/>
                </a:cubicBezTo>
                <a:cubicBezTo>
                  <a:pt x="214" y="194"/>
                  <a:pt x="188" y="204"/>
                  <a:pt x="167" y="224"/>
                </a:cubicBezTo>
                <a:cubicBezTo>
                  <a:pt x="128" y="263"/>
                  <a:pt x="128" y="327"/>
                  <a:pt x="167" y="369"/>
                </a:cubicBezTo>
                <a:cubicBezTo>
                  <a:pt x="187" y="389"/>
                  <a:pt x="213" y="398"/>
                  <a:pt x="238" y="398"/>
                </a:cubicBezTo>
                <a:cubicBezTo>
                  <a:pt x="250" y="398"/>
                  <a:pt x="261" y="396"/>
                  <a:pt x="272" y="393"/>
                </a:cubicBezTo>
                <a:lnTo>
                  <a:pt x="416" y="534"/>
                </a:lnTo>
                <a:cubicBezTo>
                  <a:pt x="391" y="577"/>
                  <a:pt x="373" y="623"/>
                  <a:pt x="368" y="675"/>
                </a:cubicBezTo>
                <a:lnTo>
                  <a:pt x="193" y="675"/>
                </a:lnTo>
                <a:cubicBezTo>
                  <a:pt x="178" y="641"/>
                  <a:pt x="143" y="617"/>
                  <a:pt x="103" y="617"/>
                </a:cubicBezTo>
                <a:cubicBezTo>
                  <a:pt x="46" y="617"/>
                  <a:pt x="1" y="662"/>
                  <a:pt x="1" y="719"/>
                </a:cubicBezTo>
                <a:cubicBezTo>
                  <a:pt x="1" y="775"/>
                  <a:pt x="45" y="821"/>
                  <a:pt x="102" y="821"/>
                </a:cubicBezTo>
                <a:cubicBezTo>
                  <a:pt x="141" y="821"/>
                  <a:pt x="175" y="799"/>
                  <a:pt x="192" y="766"/>
                </a:cubicBezTo>
                <a:lnTo>
                  <a:pt x="372" y="766"/>
                </a:lnTo>
                <a:cubicBezTo>
                  <a:pt x="381" y="815"/>
                  <a:pt x="398" y="859"/>
                  <a:pt x="423" y="899"/>
                </a:cubicBezTo>
                <a:lnTo>
                  <a:pt x="277" y="1044"/>
                </a:lnTo>
                <a:cubicBezTo>
                  <a:pt x="265" y="1040"/>
                  <a:pt x="254" y="1038"/>
                  <a:pt x="242" y="1038"/>
                </a:cubicBezTo>
                <a:cubicBezTo>
                  <a:pt x="216" y="1038"/>
                  <a:pt x="190" y="1048"/>
                  <a:pt x="171" y="1068"/>
                </a:cubicBezTo>
                <a:cubicBezTo>
                  <a:pt x="132" y="1107"/>
                  <a:pt x="130" y="1171"/>
                  <a:pt x="171" y="1212"/>
                </a:cubicBezTo>
                <a:cubicBezTo>
                  <a:pt x="191" y="1232"/>
                  <a:pt x="218" y="1243"/>
                  <a:pt x="244" y="1243"/>
                </a:cubicBezTo>
                <a:cubicBezTo>
                  <a:pt x="270" y="1243"/>
                  <a:pt x="296" y="1233"/>
                  <a:pt x="317" y="1212"/>
                </a:cubicBezTo>
                <a:cubicBezTo>
                  <a:pt x="344" y="1185"/>
                  <a:pt x="351" y="1144"/>
                  <a:pt x="341" y="1110"/>
                </a:cubicBezTo>
                <a:lnTo>
                  <a:pt x="483" y="969"/>
                </a:lnTo>
                <a:cubicBezTo>
                  <a:pt x="536" y="1017"/>
                  <a:pt x="602" y="1049"/>
                  <a:pt x="677" y="1058"/>
                </a:cubicBezTo>
                <a:lnTo>
                  <a:pt x="677" y="1219"/>
                </a:lnTo>
                <a:cubicBezTo>
                  <a:pt x="643" y="1236"/>
                  <a:pt x="619" y="1270"/>
                  <a:pt x="619" y="1311"/>
                </a:cubicBezTo>
                <a:cubicBezTo>
                  <a:pt x="619" y="1368"/>
                  <a:pt x="665" y="1412"/>
                  <a:pt x="720" y="1412"/>
                </a:cubicBezTo>
                <a:cubicBezTo>
                  <a:pt x="777" y="1412"/>
                  <a:pt x="822" y="1367"/>
                  <a:pt x="822" y="1311"/>
                </a:cubicBezTo>
                <a:cubicBezTo>
                  <a:pt x="822" y="1271"/>
                  <a:pt x="799" y="1238"/>
                  <a:pt x="766" y="1221"/>
                </a:cubicBezTo>
                <a:lnTo>
                  <a:pt x="766" y="1058"/>
                </a:lnTo>
                <a:cubicBezTo>
                  <a:pt x="840" y="1049"/>
                  <a:pt x="904" y="1016"/>
                  <a:pt x="957" y="969"/>
                </a:cubicBezTo>
                <a:lnTo>
                  <a:pt x="1077" y="1088"/>
                </a:lnTo>
                <a:cubicBezTo>
                  <a:pt x="1066" y="1123"/>
                  <a:pt x="1075" y="1163"/>
                  <a:pt x="1102" y="1190"/>
                </a:cubicBezTo>
                <a:cubicBezTo>
                  <a:pt x="1122" y="1210"/>
                  <a:pt x="1148" y="1220"/>
                  <a:pt x="1174" y="1220"/>
                </a:cubicBezTo>
                <a:cubicBezTo>
                  <a:pt x="1200" y="1220"/>
                  <a:pt x="1227" y="1210"/>
                  <a:pt x="1247" y="1190"/>
                </a:cubicBezTo>
                <a:cubicBezTo>
                  <a:pt x="1287" y="1151"/>
                  <a:pt x="1287" y="1086"/>
                  <a:pt x="1247" y="1046"/>
                </a:cubicBezTo>
                <a:cubicBezTo>
                  <a:pt x="1227" y="1025"/>
                  <a:pt x="1201" y="1016"/>
                  <a:pt x="1176" y="1016"/>
                </a:cubicBezTo>
                <a:cubicBezTo>
                  <a:pt x="1164" y="1016"/>
                  <a:pt x="1152" y="1018"/>
                  <a:pt x="1141" y="1022"/>
                </a:cubicBezTo>
                <a:lnTo>
                  <a:pt x="1018" y="898"/>
                </a:lnTo>
                <a:cubicBezTo>
                  <a:pt x="1043" y="858"/>
                  <a:pt x="1060" y="814"/>
                  <a:pt x="1068" y="767"/>
                </a:cubicBezTo>
                <a:lnTo>
                  <a:pt x="1251" y="767"/>
                </a:lnTo>
                <a:cubicBezTo>
                  <a:pt x="1268" y="799"/>
                  <a:pt x="1303" y="821"/>
                  <a:pt x="1341" y="821"/>
                </a:cubicBezTo>
                <a:cubicBezTo>
                  <a:pt x="1398" y="821"/>
                  <a:pt x="1444" y="775"/>
                  <a:pt x="1444" y="719"/>
                </a:cubicBezTo>
                <a:cubicBezTo>
                  <a:pt x="1438" y="663"/>
                  <a:pt x="1393" y="617"/>
                  <a:pt x="1336" y="617"/>
                </a:cubicBezTo>
                <a:cubicBezTo>
                  <a:pt x="1296" y="617"/>
                  <a:pt x="1261" y="641"/>
                  <a:pt x="1246" y="675"/>
                </a:cubicBezTo>
                <a:lnTo>
                  <a:pt x="1067" y="675"/>
                </a:lnTo>
                <a:cubicBezTo>
                  <a:pt x="1060" y="611"/>
                  <a:pt x="1036" y="553"/>
                  <a:pt x="999" y="504"/>
                </a:cubicBezTo>
                <a:lnTo>
                  <a:pt x="1135" y="370"/>
                </a:lnTo>
                <a:cubicBezTo>
                  <a:pt x="1146" y="374"/>
                  <a:pt x="1158" y="376"/>
                  <a:pt x="1170" y="376"/>
                </a:cubicBezTo>
                <a:cubicBezTo>
                  <a:pt x="1196" y="376"/>
                  <a:pt x="1222" y="366"/>
                  <a:pt x="1240" y="346"/>
                </a:cubicBezTo>
                <a:cubicBezTo>
                  <a:pt x="1280" y="306"/>
                  <a:pt x="1281" y="242"/>
                  <a:pt x="1240" y="201"/>
                </a:cubicBezTo>
                <a:cubicBezTo>
                  <a:pt x="1221" y="181"/>
                  <a:pt x="1194" y="171"/>
                  <a:pt x="1168" y="171"/>
                </a:cubicBezTo>
                <a:cubicBezTo>
                  <a:pt x="1142" y="171"/>
                  <a:pt x="1116" y="181"/>
                  <a:pt x="1096" y="201"/>
                </a:cubicBezTo>
                <a:cubicBezTo>
                  <a:pt x="1068" y="230"/>
                  <a:pt x="1060" y="270"/>
                  <a:pt x="1071" y="304"/>
                </a:cubicBezTo>
                <a:lnTo>
                  <a:pt x="935" y="438"/>
                </a:lnTo>
                <a:cubicBezTo>
                  <a:pt x="880" y="395"/>
                  <a:pt x="812" y="367"/>
                  <a:pt x="736" y="363"/>
                </a:cubicBezTo>
                <a:lnTo>
                  <a:pt x="736" y="195"/>
                </a:lnTo>
                <a:cubicBezTo>
                  <a:pt x="771" y="178"/>
                  <a:pt x="794" y="143"/>
                  <a:pt x="794" y="103"/>
                </a:cubicBezTo>
                <a:cubicBezTo>
                  <a:pt x="794" y="46"/>
                  <a:pt x="748"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1"/>
          <p:cNvSpPr/>
          <p:nvPr/>
        </p:nvSpPr>
        <p:spPr>
          <a:xfrm>
            <a:off x="205894" y="4529963"/>
            <a:ext cx="485520" cy="476110"/>
          </a:xfrm>
          <a:custGeom>
            <a:avLst/>
            <a:gdLst/>
            <a:ahLst/>
            <a:cxnLst/>
            <a:rect l="l" t="t" r="r" b="b"/>
            <a:pathLst>
              <a:path w="3199" h="3137" extrusionOk="0">
                <a:moveTo>
                  <a:pt x="1539" y="82"/>
                </a:moveTo>
                <a:cubicBezTo>
                  <a:pt x="1636" y="82"/>
                  <a:pt x="1715" y="161"/>
                  <a:pt x="1715" y="258"/>
                </a:cubicBezTo>
                <a:cubicBezTo>
                  <a:pt x="1715" y="325"/>
                  <a:pt x="1677" y="386"/>
                  <a:pt x="1615" y="416"/>
                </a:cubicBezTo>
                <a:lnTo>
                  <a:pt x="1589" y="428"/>
                </a:lnTo>
                <a:lnTo>
                  <a:pt x="1589" y="862"/>
                </a:lnTo>
                <a:lnTo>
                  <a:pt x="1633" y="866"/>
                </a:lnTo>
                <a:cubicBezTo>
                  <a:pt x="1782" y="873"/>
                  <a:pt x="1922" y="927"/>
                  <a:pt x="2037" y="1019"/>
                </a:cubicBezTo>
                <a:lnTo>
                  <a:pt x="2068" y="1045"/>
                </a:lnTo>
                <a:lnTo>
                  <a:pt x="2408" y="705"/>
                </a:lnTo>
                <a:lnTo>
                  <a:pt x="2399" y="681"/>
                </a:lnTo>
                <a:cubicBezTo>
                  <a:pt x="2379" y="616"/>
                  <a:pt x="2397" y="547"/>
                  <a:pt x="2443" y="502"/>
                </a:cubicBezTo>
                <a:cubicBezTo>
                  <a:pt x="2478" y="468"/>
                  <a:pt x="2523" y="451"/>
                  <a:pt x="2568" y="451"/>
                </a:cubicBezTo>
                <a:cubicBezTo>
                  <a:pt x="2614" y="451"/>
                  <a:pt x="2659" y="468"/>
                  <a:pt x="2693" y="503"/>
                </a:cubicBezTo>
                <a:cubicBezTo>
                  <a:pt x="2762" y="573"/>
                  <a:pt x="2761" y="684"/>
                  <a:pt x="2692" y="753"/>
                </a:cubicBezTo>
                <a:cubicBezTo>
                  <a:pt x="2658" y="787"/>
                  <a:pt x="2614" y="805"/>
                  <a:pt x="2569" y="805"/>
                </a:cubicBezTo>
                <a:cubicBezTo>
                  <a:pt x="2549" y="805"/>
                  <a:pt x="2529" y="801"/>
                  <a:pt x="2509" y="794"/>
                </a:cubicBezTo>
                <a:lnTo>
                  <a:pt x="2483" y="784"/>
                </a:lnTo>
                <a:lnTo>
                  <a:pt x="2142" y="1124"/>
                </a:lnTo>
                <a:lnTo>
                  <a:pt x="2166" y="1153"/>
                </a:lnTo>
                <a:cubicBezTo>
                  <a:pt x="2241" y="1256"/>
                  <a:pt x="2289" y="1378"/>
                  <a:pt x="2302" y="1503"/>
                </a:cubicBezTo>
                <a:lnTo>
                  <a:pt x="2306" y="1542"/>
                </a:lnTo>
                <a:lnTo>
                  <a:pt x="2761" y="1541"/>
                </a:lnTo>
                <a:lnTo>
                  <a:pt x="2772" y="1515"/>
                </a:lnTo>
                <a:cubicBezTo>
                  <a:pt x="2801" y="1453"/>
                  <a:pt x="2862" y="1414"/>
                  <a:pt x="2930" y="1414"/>
                </a:cubicBezTo>
                <a:cubicBezTo>
                  <a:pt x="2977" y="1414"/>
                  <a:pt x="3021" y="1432"/>
                  <a:pt x="3053" y="1466"/>
                </a:cubicBezTo>
                <a:cubicBezTo>
                  <a:pt x="3088" y="1499"/>
                  <a:pt x="3106" y="1543"/>
                  <a:pt x="3106" y="1590"/>
                </a:cubicBezTo>
                <a:cubicBezTo>
                  <a:pt x="3106" y="1638"/>
                  <a:pt x="3088" y="1683"/>
                  <a:pt x="3056" y="1716"/>
                </a:cubicBezTo>
                <a:cubicBezTo>
                  <a:pt x="3022" y="1750"/>
                  <a:pt x="2978" y="1768"/>
                  <a:pt x="2930" y="1768"/>
                </a:cubicBezTo>
                <a:lnTo>
                  <a:pt x="2929" y="1768"/>
                </a:lnTo>
                <a:cubicBezTo>
                  <a:pt x="2864" y="1768"/>
                  <a:pt x="2804" y="1731"/>
                  <a:pt x="2773" y="1672"/>
                </a:cubicBezTo>
                <a:lnTo>
                  <a:pt x="2762" y="1648"/>
                </a:lnTo>
                <a:lnTo>
                  <a:pt x="2300" y="1650"/>
                </a:lnTo>
                <a:lnTo>
                  <a:pt x="2295" y="1687"/>
                </a:lnTo>
                <a:cubicBezTo>
                  <a:pt x="2279" y="1783"/>
                  <a:pt x="2246" y="1874"/>
                  <a:pt x="2194" y="1956"/>
                </a:cubicBezTo>
                <a:lnTo>
                  <a:pt x="2176" y="1985"/>
                </a:lnTo>
                <a:lnTo>
                  <a:pt x="2489" y="2296"/>
                </a:lnTo>
                <a:lnTo>
                  <a:pt x="2515" y="2288"/>
                </a:lnTo>
                <a:cubicBezTo>
                  <a:pt x="2535" y="2280"/>
                  <a:pt x="2555" y="2277"/>
                  <a:pt x="2575" y="2277"/>
                </a:cubicBezTo>
                <a:cubicBezTo>
                  <a:pt x="2621" y="2277"/>
                  <a:pt x="2665" y="2295"/>
                  <a:pt x="2699" y="2328"/>
                </a:cubicBezTo>
                <a:cubicBezTo>
                  <a:pt x="2732" y="2362"/>
                  <a:pt x="2751" y="2406"/>
                  <a:pt x="2751" y="2453"/>
                </a:cubicBezTo>
                <a:cubicBezTo>
                  <a:pt x="2751" y="2500"/>
                  <a:pt x="2732" y="2546"/>
                  <a:pt x="2700" y="2578"/>
                </a:cubicBezTo>
                <a:cubicBezTo>
                  <a:pt x="2666" y="2612"/>
                  <a:pt x="2622" y="2631"/>
                  <a:pt x="2574" y="2631"/>
                </a:cubicBezTo>
                <a:lnTo>
                  <a:pt x="2573" y="2631"/>
                </a:lnTo>
                <a:cubicBezTo>
                  <a:pt x="2527" y="2631"/>
                  <a:pt x="2483" y="2612"/>
                  <a:pt x="2450" y="2579"/>
                </a:cubicBezTo>
                <a:cubicBezTo>
                  <a:pt x="2403" y="2532"/>
                  <a:pt x="2387" y="2465"/>
                  <a:pt x="2406" y="2400"/>
                </a:cubicBezTo>
                <a:lnTo>
                  <a:pt x="2414" y="2375"/>
                </a:lnTo>
                <a:lnTo>
                  <a:pt x="2108" y="2070"/>
                </a:lnTo>
                <a:lnTo>
                  <a:pt x="2077" y="2099"/>
                </a:lnTo>
                <a:cubicBezTo>
                  <a:pt x="1970" y="2199"/>
                  <a:pt x="1836" y="2262"/>
                  <a:pt x="1689" y="2282"/>
                </a:cubicBezTo>
                <a:lnTo>
                  <a:pt x="1652" y="2288"/>
                </a:lnTo>
                <a:lnTo>
                  <a:pt x="1652" y="2704"/>
                </a:lnTo>
                <a:lnTo>
                  <a:pt x="1676" y="2715"/>
                </a:lnTo>
                <a:cubicBezTo>
                  <a:pt x="1735" y="2746"/>
                  <a:pt x="1772" y="2806"/>
                  <a:pt x="1772" y="2872"/>
                </a:cubicBezTo>
                <a:cubicBezTo>
                  <a:pt x="1772" y="2969"/>
                  <a:pt x="1693" y="3048"/>
                  <a:pt x="1595" y="3048"/>
                </a:cubicBezTo>
                <a:cubicBezTo>
                  <a:pt x="1498" y="3048"/>
                  <a:pt x="1419" y="2969"/>
                  <a:pt x="1419" y="2872"/>
                </a:cubicBezTo>
                <a:cubicBezTo>
                  <a:pt x="1419" y="2805"/>
                  <a:pt x="1457" y="2744"/>
                  <a:pt x="1519" y="2714"/>
                </a:cubicBezTo>
                <a:lnTo>
                  <a:pt x="1544" y="2702"/>
                </a:lnTo>
                <a:lnTo>
                  <a:pt x="1544" y="2289"/>
                </a:lnTo>
                <a:lnTo>
                  <a:pt x="1505" y="2283"/>
                </a:lnTo>
                <a:cubicBezTo>
                  <a:pt x="1360" y="2264"/>
                  <a:pt x="1223" y="2201"/>
                  <a:pt x="1113" y="2100"/>
                </a:cubicBezTo>
                <a:lnTo>
                  <a:pt x="1083" y="2072"/>
                </a:lnTo>
                <a:lnTo>
                  <a:pt x="724" y="2425"/>
                </a:lnTo>
                <a:lnTo>
                  <a:pt x="731" y="2449"/>
                </a:lnTo>
                <a:cubicBezTo>
                  <a:pt x="751" y="2514"/>
                  <a:pt x="734" y="2583"/>
                  <a:pt x="688" y="2628"/>
                </a:cubicBezTo>
                <a:cubicBezTo>
                  <a:pt x="653" y="2662"/>
                  <a:pt x="608" y="2679"/>
                  <a:pt x="563" y="2679"/>
                </a:cubicBezTo>
                <a:cubicBezTo>
                  <a:pt x="518" y="2679"/>
                  <a:pt x="472" y="2662"/>
                  <a:pt x="438" y="2627"/>
                </a:cubicBezTo>
                <a:cubicBezTo>
                  <a:pt x="370" y="2557"/>
                  <a:pt x="371" y="2446"/>
                  <a:pt x="439" y="2377"/>
                </a:cubicBezTo>
                <a:cubicBezTo>
                  <a:pt x="472" y="2343"/>
                  <a:pt x="516" y="2326"/>
                  <a:pt x="561" y="2326"/>
                </a:cubicBezTo>
                <a:cubicBezTo>
                  <a:pt x="582" y="2326"/>
                  <a:pt x="602" y="2329"/>
                  <a:pt x="622" y="2336"/>
                </a:cubicBezTo>
                <a:lnTo>
                  <a:pt x="649" y="2346"/>
                </a:lnTo>
                <a:lnTo>
                  <a:pt x="1009" y="1987"/>
                </a:lnTo>
                <a:lnTo>
                  <a:pt x="991" y="1957"/>
                </a:lnTo>
                <a:cubicBezTo>
                  <a:pt x="938" y="1875"/>
                  <a:pt x="905" y="1784"/>
                  <a:pt x="889" y="1687"/>
                </a:cubicBezTo>
                <a:lnTo>
                  <a:pt x="884" y="1650"/>
                </a:lnTo>
                <a:lnTo>
                  <a:pt x="431" y="1648"/>
                </a:lnTo>
                <a:lnTo>
                  <a:pt x="419" y="1672"/>
                </a:lnTo>
                <a:cubicBezTo>
                  <a:pt x="390" y="1731"/>
                  <a:pt x="330" y="1768"/>
                  <a:pt x="264" y="1768"/>
                </a:cubicBezTo>
                <a:lnTo>
                  <a:pt x="263" y="1768"/>
                </a:lnTo>
                <a:cubicBezTo>
                  <a:pt x="215" y="1767"/>
                  <a:pt x="171" y="1748"/>
                  <a:pt x="138" y="1716"/>
                </a:cubicBezTo>
                <a:cubicBezTo>
                  <a:pt x="105" y="1683"/>
                  <a:pt x="86" y="1638"/>
                  <a:pt x="86" y="1590"/>
                </a:cubicBezTo>
                <a:cubicBezTo>
                  <a:pt x="86" y="1543"/>
                  <a:pt x="106" y="1499"/>
                  <a:pt x="139" y="1466"/>
                </a:cubicBezTo>
                <a:cubicBezTo>
                  <a:pt x="172" y="1432"/>
                  <a:pt x="215" y="1414"/>
                  <a:pt x="263" y="1414"/>
                </a:cubicBezTo>
                <a:cubicBezTo>
                  <a:pt x="332" y="1415"/>
                  <a:pt x="392" y="1453"/>
                  <a:pt x="421" y="1515"/>
                </a:cubicBezTo>
                <a:lnTo>
                  <a:pt x="433" y="1541"/>
                </a:lnTo>
                <a:lnTo>
                  <a:pt x="880" y="1542"/>
                </a:lnTo>
                <a:lnTo>
                  <a:pt x="884" y="1503"/>
                </a:lnTo>
                <a:cubicBezTo>
                  <a:pt x="893" y="1401"/>
                  <a:pt x="926" y="1305"/>
                  <a:pt x="978" y="1215"/>
                </a:cubicBezTo>
                <a:lnTo>
                  <a:pt x="996" y="1187"/>
                </a:lnTo>
                <a:lnTo>
                  <a:pt x="641" y="835"/>
                </a:lnTo>
                <a:lnTo>
                  <a:pt x="615" y="845"/>
                </a:lnTo>
                <a:cubicBezTo>
                  <a:pt x="596" y="851"/>
                  <a:pt x="576" y="854"/>
                  <a:pt x="557" y="854"/>
                </a:cubicBezTo>
                <a:cubicBezTo>
                  <a:pt x="511" y="854"/>
                  <a:pt x="467" y="837"/>
                  <a:pt x="433" y="803"/>
                </a:cubicBezTo>
                <a:cubicBezTo>
                  <a:pt x="398" y="769"/>
                  <a:pt x="380" y="725"/>
                  <a:pt x="380" y="678"/>
                </a:cubicBezTo>
                <a:cubicBezTo>
                  <a:pt x="380" y="631"/>
                  <a:pt x="398" y="586"/>
                  <a:pt x="431" y="553"/>
                </a:cubicBezTo>
                <a:cubicBezTo>
                  <a:pt x="465" y="519"/>
                  <a:pt x="509" y="500"/>
                  <a:pt x="556" y="500"/>
                </a:cubicBezTo>
                <a:cubicBezTo>
                  <a:pt x="603" y="500"/>
                  <a:pt x="649" y="519"/>
                  <a:pt x="681" y="552"/>
                </a:cubicBezTo>
                <a:cubicBezTo>
                  <a:pt x="729" y="599"/>
                  <a:pt x="745" y="667"/>
                  <a:pt x="725" y="731"/>
                </a:cubicBezTo>
                <a:lnTo>
                  <a:pt x="717" y="756"/>
                </a:lnTo>
                <a:lnTo>
                  <a:pt x="1062" y="1098"/>
                </a:lnTo>
                <a:lnTo>
                  <a:pt x="1093" y="1068"/>
                </a:lnTo>
                <a:cubicBezTo>
                  <a:pt x="1191" y="972"/>
                  <a:pt x="1313" y="906"/>
                  <a:pt x="1446" y="878"/>
                </a:cubicBezTo>
                <a:lnTo>
                  <a:pt x="1482" y="871"/>
                </a:lnTo>
                <a:lnTo>
                  <a:pt x="1482" y="426"/>
                </a:lnTo>
                <a:lnTo>
                  <a:pt x="1458" y="415"/>
                </a:lnTo>
                <a:cubicBezTo>
                  <a:pt x="1399" y="384"/>
                  <a:pt x="1362" y="324"/>
                  <a:pt x="1362" y="258"/>
                </a:cubicBezTo>
                <a:cubicBezTo>
                  <a:pt x="1362" y="161"/>
                  <a:pt x="1441" y="82"/>
                  <a:pt x="1539" y="82"/>
                </a:cubicBezTo>
                <a:close/>
                <a:moveTo>
                  <a:pt x="1544" y="1"/>
                </a:moveTo>
                <a:cubicBezTo>
                  <a:pt x="1398" y="1"/>
                  <a:pt x="1280" y="120"/>
                  <a:pt x="1280" y="266"/>
                </a:cubicBezTo>
                <a:cubicBezTo>
                  <a:pt x="1280" y="357"/>
                  <a:pt x="1324" y="438"/>
                  <a:pt x="1399" y="487"/>
                </a:cubicBezTo>
                <a:lnTo>
                  <a:pt x="1399" y="809"/>
                </a:lnTo>
                <a:cubicBezTo>
                  <a:pt x="1278" y="840"/>
                  <a:pt x="1165" y="899"/>
                  <a:pt x="1070" y="984"/>
                </a:cubicBezTo>
                <a:lnTo>
                  <a:pt x="823" y="737"/>
                </a:lnTo>
                <a:cubicBezTo>
                  <a:pt x="839" y="651"/>
                  <a:pt x="813" y="559"/>
                  <a:pt x="750" y="496"/>
                </a:cubicBezTo>
                <a:cubicBezTo>
                  <a:pt x="700" y="447"/>
                  <a:pt x="633" y="420"/>
                  <a:pt x="563" y="420"/>
                </a:cubicBezTo>
                <a:lnTo>
                  <a:pt x="561" y="420"/>
                </a:lnTo>
                <a:cubicBezTo>
                  <a:pt x="491" y="420"/>
                  <a:pt x="424" y="447"/>
                  <a:pt x="375" y="498"/>
                </a:cubicBezTo>
                <a:cubicBezTo>
                  <a:pt x="326" y="547"/>
                  <a:pt x="298" y="614"/>
                  <a:pt x="298" y="684"/>
                </a:cubicBezTo>
                <a:cubicBezTo>
                  <a:pt x="298" y="756"/>
                  <a:pt x="326" y="821"/>
                  <a:pt x="376" y="872"/>
                </a:cubicBezTo>
                <a:cubicBezTo>
                  <a:pt x="427" y="921"/>
                  <a:pt x="493" y="948"/>
                  <a:pt x="561" y="948"/>
                </a:cubicBezTo>
                <a:cubicBezTo>
                  <a:pt x="582" y="948"/>
                  <a:pt x="603" y="945"/>
                  <a:pt x="623" y="940"/>
                </a:cubicBezTo>
                <a:lnTo>
                  <a:pt x="892" y="1206"/>
                </a:lnTo>
                <a:cubicBezTo>
                  <a:pt x="849" y="1285"/>
                  <a:pt x="819" y="1370"/>
                  <a:pt x="807" y="1459"/>
                </a:cubicBezTo>
                <a:lnTo>
                  <a:pt x="492" y="1458"/>
                </a:lnTo>
                <a:cubicBezTo>
                  <a:pt x="444" y="1379"/>
                  <a:pt x="360" y="1331"/>
                  <a:pt x="267" y="1331"/>
                </a:cubicBezTo>
                <a:lnTo>
                  <a:pt x="266" y="1331"/>
                </a:lnTo>
                <a:cubicBezTo>
                  <a:pt x="120" y="1331"/>
                  <a:pt x="2" y="1448"/>
                  <a:pt x="2" y="1594"/>
                </a:cubicBezTo>
                <a:cubicBezTo>
                  <a:pt x="1" y="1664"/>
                  <a:pt x="28" y="1731"/>
                  <a:pt x="78" y="1781"/>
                </a:cubicBezTo>
                <a:cubicBezTo>
                  <a:pt x="128" y="1831"/>
                  <a:pt x="194" y="1859"/>
                  <a:pt x="265" y="1859"/>
                </a:cubicBezTo>
                <a:lnTo>
                  <a:pt x="266" y="1859"/>
                </a:lnTo>
                <a:cubicBezTo>
                  <a:pt x="356" y="1859"/>
                  <a:pt x="438" y="1815"/>
                  <a:pt x="487" y="1739"/>
                </a:cubicBezTo>
                <a:lnTo>
                  <a:pt x="813" y="1741"/>
                </a:lnTo>
                <a:cubicBezTo>
                  <a:pt x="830" y="1823"/>
                  <a:pt x="860" y="1902"/>
                  <a:pt x="903" y="1976"/>
                </a:cubicBezTo>
                <a:lnTo>
                  <a:pt x="629" y="2248"/>
                </a:lnTo>
                <a:cubicBezTo>
                  <a:pt x="608" y="2242"/>
                  <a:pt x="587" y="2240"/>
                  <a:pt x="566" y="2240"/>
                </a:cubicBezTo>
                <a:cubicBezTo>
                  <a:pt x="498" y="2240"/>
                  <a:pt x="432" y="2267"/>
                  <a:pt x="381" y="2316"/>
                </a:cubicBezTo>
                <a:cubicBezTo>
                  <a:pt x="277" y="2418"/>
                  <a:pt x="277" y="2586"/>
                  <a:pt x="380" y="2690"/>
                </a:cubicBezTo>
                <a:cubicBezTo>
                  <a:pt x="431" y="2742"/>
                  <a:pt x="499" y="2768"/>
                  <a:pt x="567" y="2768"/>
                </a:cubicBezTo>
                <a:cubicBezTo>
                  <a:pt x="634" y="2768"/>
                  <a:pt x="702" y="2742"/>
                  <a:pt x="754" y="2691"/>
                </a:cubicBezTo>
                <a:cubicBezTo>
                  <a:pt x="818" y="2628"/>
                  <a:pt x="845" y="2537"/>
                  <a:pt x="826" y="2451"/>
                </a:cubicBezTo>
                <a:lnTo>
                  <a:pt x="1086" y="2193"/>
                </a:lnTo>
                <a:cubicBezTo>
                  <a:pt x="1192" y="2282"/>
                  <a:pt x="1320" y="2341"/>
                  <a:pt x="1457" y="2364"/>
                </a:cubicBezTo>
                <a:lnTo>
                  <a:pt x="1457" y="2648"/>
                </a:lnTo>
                <a:cubicBezTo>
                  <a:pt x="1380" y="2695"/>
                  <a:pt x="1332" y="2779"/>
                  <a:pt x="1332" y="2872"/>
                </a:cubicBezTo>
                <a:cubicBezTo>
                  <a:pt x="1332" y="3018"/>
                  <a:pt x="1450" y="3137"/>
                  <a:pt x="1597" y="3137"/>
                </a:cubicBezTo>
                <a:cubicBezTo>
                  <a:pt x="1743" y="3137"/>
                  <a:pt x="1861" y="3018"/>
                  <a:pt x="1862" y="2871"/>
                </a:cubicBezTo>
                <a:cubicBezTo>
                  <a:pt x="1862" y="2781"/>
                  <a:pt x="1818" y="2699"/>
                  <a:pt x="1742" y="2650"/>
                </a:cubicBezTo>
                <a:lnTo>
                  <a:pt x="1742" y="2363"/>
                </a:lnTo>
                <a:cubicBezTo>
                  <a:pt x="1878" y="2340"/>
                  <a:pt x="2003" y="2280"/>
                  <a:pt x="2109" y="2193"/>
                </a:cubicBezTo>
                <a:lnTo>
                  <a:pt x="2319" y="2401"/>
                </a:lnTo>
                <a:cubicBezTo>
                  <a:pt x="2302" y="2489"/>
                  <a:pt x="2329" y="2579"/>
                  <a:pt x="2392" y="2643"/>
                </a:cubicBezTo>
                <a:cubicBezTo>
                  <a:pt x="2440" y="2691"/>
                  <a:pt x="2508" y="2718"/>
                  <a:pt x="2577" y="2718"/>
                </a:cubicBezTo>
                <a:lnTo>
                  <a:pt x="2578" y="2718"/>
                </a:lnTo>
                <a:cubicBezTo>
                  <a:pt x="2650" y="2718"/>
                  <a:pt x="2715" y="2691"/>
                  <a:pt x="2766" y="2641"/>
                </a:cubicBezTo>
                <a:cubicBezTo>
                  <a:pt x="2814" y="2591"/>
                  <a:pt x="2842" y="2526"/>
                  <a:pt x="2842" y="2454"/>
                </a:cubicBezTo>
                <a:cubicBezTo>
                  <a:pt x="2842" y="2383"/>
                  <a:pt x="2814" y="2317"/>
                  <a:pt x="2765" y="2268"/>
                </a:cubicBezTo>
                <a:cubicBezTo>
                  <a:pt x="2714" y="2218"/>
                  <a:pt x="2649" y="2192"/>
                  <a:pt x="2580" y="2192"/>
                </a:cubicBezTo>
                <a:cubicBezTo>
                  <a:pt x="2560" y="2192"/>
                  <a:pt x="2538" y="2194"/>
                  <a:pt x="2517" y="2199"/>
                </a:cubicBezTo>
                <a:lnTo>
                  <a:pt x="2292" y="1975"/>
                </a:lnTo>
                <a:cubicBezTo>
                  <a:pt x="2334" y="1902"/>
                  <a:pt x="2363" y="1823"/>
                  <a:pt x="2380" y="1741"/>
                </a:cubicBezTo>
                <a:lnTo>
                  <a:pt x="2714" y="1739"/>
                </a:lnTo>
                <a:cubicBezTo>
                  <a:pt x="2763" y="1815"/>
                  <a:pt x="2845" y="1859"/>
                  <a:pt x="2934" y="1859"/>
                </a:cubicBezTo>
                <a:lnTo>
                  <a:pt x="2936" y="1859"/>
                </a:lnTo>
                <a:cubicBezTo>
                  <a:pt x="3007" y="1859"/>
                  <a:pt x="3072" y="1831"/>
                  <a:pt x="3123" y="1781"/>
                </a:cubicBezTo>
                <a:cubicBezTo>
                  <a:pt x="3171" y="1731"/>
                  <a:pt x="3199" y="1665"/>
                  <a:pt x="3199" y="1594"/>
                </a:cubicBezTo>
                <a:cubicBezTo>
                  <a:pt x="3199" y="1523"/>
                  <a:pt x="3171" y="1458"/>
                  <a:pt x="3121" y="1407"/>
                </a:cubicBezTo>
                <a:cubicBezTo>
                  <a:pt x="3072" y="1359"/>
                  <a:pt x="3005" y="1331"/>
                  <a:pt x="2936" y="1331"/>
                </a:cubicBezTo>
                <a:lnTo>
                  <a:pt x="2934" y="1331"/>
                </a:lnTo>
                <a:cubicBezTo>
                  <a:pt x="2842" y="1331"/>
                  <a:pt x="2758" y="1380"/>
                  <a:pt x="2710" y="1458"/>
                </a:cubicBezTo>
                <a:lnTo>
                  <a:pt x="2388" y="1459"/>
                </a:lnTo>
                <a:cubicBezTo>
                  <a:pt x="2370" y="1344"/>
                  <a:pt x="2328" y="1235"/>
                  <a:pt x="2261" y="1137"/>
                </a:cubicBezTo>
                <a:lnTo>
                  <a:pt x="2510" y="890"/>
                </a:lnTo>
                <a:cubicBezTo>
                  <a:pt x="2532" y="895"/>
                  <a:pt x="2553" y="898"/>
                  <a:pt x="2575" y="898"/>
                </a:cubicBezTo>
                <a:cubicBezTo>
                  <a:pt x="2643" y="898"/>
                  <a:pt x="2708" y="872"/>
                  <a:pt x="2758" y="821"/>
                </a:cubicBezTo>
                <a:cubicBezTo>
                  <a:pt x="2862" y="719"/>
                  <a:pt x="2862" y="552"/>
                  <a:pt x="2760" y="447"/>
                </a:cubicBezTo>
                <a:cubicBezTo>
                  <a:pt x="2708" y="395"/>
                  <a:pt x="2640" y="369"/>
                  <a:pt x="2572" y="369"/>
                </a:cubicBezTo>
                <a:cubicBezTo>
                  <a:pt x="2505" y="369"/>
                  <a:pt x="2437" y="395"/>
                  <a:pt x="2386" y="446"/>
                </a:cubicBezTo>
                <a:cubicBezTo>
                  <a:pt x="2320" y="510"/>
                  <a:pt x="2294" y="600"/>
                  <a:pt x="2313" y="688"/>
                </a:cubicBezTo>
                <a:lnTo>
                  <a:pt x="2065" y="933"/>
                </a:lnTo>
                <a:cubicBezTo>
                  <a:pt x="1954" y="852"/>
                  <a:pt x="1822" y="801"/>
                  <a:pt x="1683" y="788"/>
                </a:cubicBezTo>
                <a:lnTo>
                  <a:pt x="1683" y="490"/>
                </a:lnTo>
                <a:cubicBezTo>
                  <a:pt x="1761" y="442"/>
                  <a:pt x="1808" y="358"/>
                  <a:pt x="1808" y="266"/>
                </a:cubicBezTo>
                <a:cubicBezTo>
                  <a:pt x="1808" y="120"/>
                  <a:pt x="1690" y="1"/>
                  <a:pt x="1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a:off x="8762854" y="2077684"/>
            <a:ext cx="95237" cy="95239"/>
          </a:xfrm>
          <a:custGeom>
            <a:avLst/>
            <a:gdLst/>
            <a:ahLst/>
            <a:cxnLst/>
            <a:rect l="l" t="t" r="r" b="b"/>
            <a:pathLst>
              <a:path w="296" h="296" extrusionOk="0">
                <a:moveTo>
                  <a:pt x="148" y="52"/>
                </a:moveTo>
                <a:cubicBezTo>
                  <a:pt x="200" y="52"/>
                  <a:pt x="244" y="96"/>
                  <a:pt x="244" y="148"/>
                </a:cubicBezTo>
                <a:cubicBezTo>
                  <a:pt x="244" y="201"/>
                  <a:pt x="200" y="244"/>
                  <a:pt x="148" y="244"/>
                </a:cubicBezTo>
                <a:cubicBezTo>
                  <a:pt x="95" y="244"/>
                  <a:pt x="52" y="201"/>
                  <a:pt x="52" y="148"/>
                </a:cubicBezTo>
                <a:cubicBezTo>
                  <a:pt x="52" y="96"/>
                  <a:pt x="95" y="52"/>
                  <a:pt x="148" y="52"/>
                </a:cubicBezTo>
                <a:close/>
                <a:moveTo>
                  <a:pt x="148" y="1"/>
                </a:moveTo>
                <a:cubicBezTo>
                  <a:pt x="67" y="1"/>
                  <a:pt x="0" y="66"/>
                  <a:pt x="0" y="148"/>
                </a:cubicBezTo>
                <a:cubicBezTo>
                  <a:pt x="0" y="230"/>
                  <a:pt x="67" y="296"/>
                  <a:pt x="148" y="296"/>
                </a:cubicBezTo>
                <a:cubicBezTo>
                  <a:pt x="230" y="296"/>
                  <a:pt x="295" y="230"/>
                  <a:pt x="295" y="148"/>
                </a:cubicBezTo>
                <a:cubicBezTo>
                  <a:pt x="295" y="66"/>
                  <a:pt x="230"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a:off x="8462224" y="619004"/>
            <a:ext cx="360572" cy="354884"/>
          </a:xfrm>
          <a:custGeom>
            <a:avLst/>
            <a:gdLst/>
            <a:ahLst/>
            <a:cxnLst/>
            <a:rect l="l" t="t" r="r" b="b"/>
            <a:pathLst>
              <a:path w="2602" h="2561" extrusionOk="0">
                <a:moveTo>
                  <a:pt x="1254" y="95"/>
                </a:moveTo>
                <a:cubicBezTo>
                  <a:pt x="1327" y="95"/>
                  <a:pt x="1387" y="155"/>
                  <a:pt x="1387" y="229"/>
                </a:cubicBezTo>
                <a:cubicBezTo>
                  <a:pt x="1387" y="282"/>
                  <a:pt x="1359" y="327"/>
                  <a:pt x="1312" y="349"/>
                </a:cubicBezTo>
                <a:lnTo>
                  <a:pt x="1286" y="362"/>
                </a:lnTo>
                <a:lnTo>
                  <a:pt x="1286" y="726"/>
                </a:lnTo>
                <a:lnTo>
                  <a:pt x="1328" y="728"/>
                </a:lnTo>
                <a:cubicBezTo>
                  <a:pt x="1447" y="734"/>
                  <a:pt x="1559" y="776"/>
                  <a:pt x="1651" y="850"/>
                </a:cubicBezTo>
                <a:lnTo>
                  <a:pt x="1681" y="875"/>
                </a:lnTo>
                <a:lnTo>
                  <a:pt x="1966" y="594"/>
                </a:lnTo>
                <a:lnTo>
                  <a:pt x="1958" y="569"/>
                </a:lnTo>
                <a:cubicBezTo>
                  <a:pt x="1943" y="520"/>
                  <a:pt x="1955" y="469"/>
                  <a:pt x="1991" y="433"/>
                </a:cubicBezTo>
                <a:cubicBezTo>
                  <a:pt x="2016" y="408"/>
                  <a:pt x="2050" y="394"/>
                  <a:pt x="2086" y="394"/>
                </a:cubicBezTo>
                <a:cubicBezTo>
                  <a:pt x="2122" y="394"/>
                  <a:pt x="2155" y="408"/>
                  <a:pt x="2181" y="433"/>
                </a:cubicBezTo>
                <a:cubicBezTo>
                  <a:pt x="2207" y="458"/>
                  <a:pt x="2220" y="493"/>
                  <a:pt x="2220" y="527"/>
                </a:cubicBezTo>
                <a:cubicBezTo>
                  <a:pt x="2220" y="563"/>
                  <a:pt x="2206" y="598"/>
                  <a:pt x="2181" y="622"/>
                </a:cubicBezTo>
                <a:cubicBezTo>
                  <a:pt x="2155" y="647"/>
                  <a:pt x="2121" y="660"/>
                  <a:pt x="2086" y="660"/>
                </a:cubicBezTo>
                <a:cubicBezTo>
                  <a:pt x="2071" y="660"/>
                  <a:pt x="2055" y="658"/>
                  <a:pt x="2040" y="653"/>
                </a:cubicBezTo>
                <a:lnTo>
                  <a:pt x="2014" y="643"/>
                </a:lnTo>
                <a:lnTo>
                  <a:pt x="1730" y="926"/>
                </a:lnTo>
                <a:lnTo>
                  <a:pt x="1753" y="955"/>
                </a:lnTo>
                <a:cubicBezTo>
                  <a:pt x="1814" y="1037"/>
                  <a:pt x="1851" y="1133"/>
                  <a:pt x="1861" y="1233"/>
                </a:cubicBezTo>
                <a:lnTo>
                  <a:pt x="1866" y="1273"/>
                </a:lnTo>
                <a:lnTo>
                  <a:pt x="2246" y="1271"/>
                </a:lnTo>
                <a:lnTo>
                  <a:pt x="2259" y="1247"/>
                </a:lnTo>
                <a:cubicBezTo>
                  <a:pt x="2281" y="1200"/>
                  <a:pt x="2327" y="1170"/>
                  <a:pt x="2378" y="1170"/>
                </a:cubicBezTo>
                <a:cubicBezTo>
                  <a:pt x="2451" y="1170"/>
                  <a:pt x="2512" y="1231"/>
                  <a:pt x="2512" y="1305"/>
                </a:cubicBezTo>
                <a:cubicBezTo>
                  <a:pt x="2512" y="1340"/>
                  <a:pt x="2498" y="1374"/>
                  <a:pt x="2472" y="1400"/>
                </a:cubicBezTo>
                <a:cubicBezTo>
                  <a:pt x="2448" y="1424"/>
                  <a:pt x="2413" y="1439"/>
                  <a:pt x="2378" y="1439"/>
                </a:cubicBezTo>
                <a:cubicBezTo>
                  <a:pt x="2328" y="1439"/>
                  <a:pt x="2283" y="1411"/>
                  <a:pt x="2260" y="1366"/>
                </a:cubicBezTo>
                <a:lnTo>
                  <a:pt x="2248" y="1343"/>
                </a:lnTo>
                <a:lnTo>
                  <a:pt x="1864" y="1344"/>
                </a:lnTo>
                <a:lnTo>
                  <a:pt x="1858" y="1381"/>
                </a:lnTo>
                <a:cubicBezTo>
                  <a:pt x="1846" y="1459"/>
                  <a:pt x="1818" y="1530"/>
                  <a:pt x="1777" y="1596"/>
                </a:cubicBezTo>
                <a:lnTo>
                  <a:pt x="1759" y="1626"/>
                </a:lnTo>
                <a:lnTo>
                  <a:pt x="2022" y="1885"/>
                </a:lnTo>
                <a:lnTo>
                  <a:pt x="2048" y="1876"/>
                </a:lnTo>
                <a:cubicBezTo>
                  <a:pt x="2063" y="1870"/>
                  <a:pt x="2079" y="1867"/>
                  <a:pt x="2094" y="1867"/>
                </a:cubicBezTo>
                <a:cubicBezTo>
                  <a:pt x="2129" y="1867"/>
                  <a:pt x="2161" y="1881"/>
                  <a:pt x="2187" y="1906"/>
                </a:cubicBezTo>
                <a:cubicBezTo>
                  <a:pt x="2212" y="1932"/>
                  <a:pt x="2227" y="1965"/>
                  <a:pt x="2227" y="2001"/>
                </a:cubicBezTo>
                <a:cubicBezTo>
                  <a:pt x="2227" y="2037"/>
                  <a:pt x="2212" y="2071"/>
                  <a:pt x="2187" y="2096"/>
                </a:cubicBezTo>
                <a:cubicBezTo>
                  <a:pt x="2162" y="2121"/>
                  <a:pt x="2128" y="2136"/>
                  <a:pt x="2092" y="2136"/>
                </a:cubicBezTo>
                <a:cubicBezTo>
                  <a:pt x="2056" y="2136"/>
                  <a:pt x="2023" y="2121"/>
                  <a:pt x="1997" y="2096"/>
                </a:cubicBezTo>
                <a:cubicBezTo>
                  <a:pt x="1961" y="2060"/>
                  <a:pt x="1949" y="2008"/>
                  <a:pt x="1965" y="1960"/>
                </a:cubicBezTo>
                <a:lnTo>
                  <a:pt x="1972" y="1936"/>
                </a:lnTo>
                <a:lnTo>
                  <a:pt x="1714" y="1680"/>
                </a:lnTo>
                <a:lnTo>
                  <a:pt x="1684" y="1709"/>
                </a:lnTo>
                <a:cubicBezTo>
                  <a:pt x="1597" y="1789"/>
                  <a:pt x="1491" y="1839"/>
                  <a:pt x="1375" y="1855"/>
                </a:cubicBezTo>
                <a:lnTo>
                  <a:pt x="1337" y="1860"/>
                </a:lnTo>
                <a:lnTo>
                  <a:pt x="1337" y="2210"/>
                </a:lnTo>
                <a:lnTo>
                  <a:pt x="1360" y="2221"/>
                </a:lnTo>
                <a:cubicBezTo>
                  <a:pt x="1406" y="2243"/>
                  <a:pt x="1434" y="2290"/>
                  <a:pt x="1434" y="2339"/>
                </a:cubicBezTo>
                <a:cubicBezTo>
                  <a:pt x="1434" y="2413"/>
                  <a:pt x="1374" y="2474"/>
                  <a:pt x="1300" y="2474"/>
                </a:cubicBezTo>
                <a:cubicBezTo>
                  <a:pt x="1226" y="2474"/>
                  <a:pt x="1165" y="2413"/>
                  <a:pt x="1165" y="2339"/>
                </a:cubicBezTo>
                <a:cubicBezTo>
                  <a:pt x="1165" y="2287"/>
                  <a:pt x="1195" y="2241"/>
                  <a:pt x="1242" y="2218"/>
                </a:cubicBezTo>
                <a:lnTo>
                  <a:pt x="1266" y="2206"/>
                </a:lnTo>
                <a:lnTo>
                  <a:pt x="1266" y="1860"/>
                </a:lnTo>
                <a:lnTo>
                  <a:pt x="1228" y="1855"/>
                </a:lnTo>
                <a:cubicBezTo>
                  <a:pt x="1111" y="1841"/>
                  <a:pt x="1002" y="1789"/>
                  <a:pt x="916" y="1709"/>
                </a:cubicBezTo>
                <a:lnTo>
                  <a:pt x="885" y="1680"/>
                </a:lnTo>
                <a:lnTo>
                  <a:pt x="587" y="1974"/>
                </a:lnTo>
                <a:lnTo>
                  <a:pt x="595" y="1998"/>
                </a:lnTo>
                <a:cubicBezTo>
                  <a:pt x="611" y="2047"/>
                  <a:pt x="597" y="2098"/>
                  <a:pt x="563" y="2134"/>
                </a:cubicBezTo>
                <a:cubicBezTo>
                  <a:pt x="539" y="2159"/>
                  <a:pt x="506" y="2174"/>
                  <a:pt x="474" y="2174"/>
                </a:cubicBezTo>
                <a:cubicBezTo>
                  <a:pt x="472" y="2174"/>
                  <a:pt x="470" y="2174"/>
                  <a:pt x="468" y="2174"/>
                </a:cubicBezTo>
                <a:cubicBezTo>
                  <a:pt x="432" y="2174"/>
                  <a:pt x="397" y="2159"/>
                  <a:pt x="373" y="2134"/>
                </a:cubicBezTo>
                <a:cubicBezTo>
                  <a:pt x="347" y="2109"/>
                  <a:pt x="333" y="2075"/>
                  <a:pt x="333" y="2039"/>
                </a:cubicBezTo>
                <a:cubicBezTo>
                  <a:pt x="333" y="2003"/>
                  <a:pt x="348" y="1969"/>
                  <a:pt x="373" y="1944"/>
                </a:cubicBezTo>
                <a:cubicBezTo>
                  <a:pt x="399" y="1919"/>
                  <a:pt x="432" y="1906"/>
                  <a:pt x="467" y="1906"/>
                </a:cubicBezTo>
                <a:cubicBezTo>
                  <a:pt x="482" y="1906"/>
                  <a:pt x="497" y="1909"/>
                  <a:pt x="512" y="1914"/>
                </a:cubicBezTo>
                <a:lnTo>
                  <a:pt x="538" y="1923"/>
                </a:lnTo>
                <a:lnTo>
                  <a:pt x="839" y="1624"/>
                </a:lnTo>
                <a:lnTo>
                  <a:pt x="821" y="1595"/>
                </a:lnTo>
                <a:cubicBezTo>
                  <a:pt x="780" y="1529"/>
                  <a:pt x="752" y="1458"/>
                  <a:pt x="740" y="1380"/>
                </a:cubicBezTo>
                <a:lnTo>
                  <a:pt x="734" y="1343"/>
                </a:lnTo>
                <a:lnTo>
                  <a:pt x="355" y="1342"/>
                </a:lnTo>
                <a:lnTo>
                  <a:pt x="344" y="1365"/>
                </a:lnTo>
                <a:cubicBezTo>
                  <a:pt x="320" y="1410"/>
                  <a:pt x="275" y="1438"/>
                  <a:pt x="226" y="1438"/>
                </a:cubicBezTo>
                <a:cubicBezTo>
                  <a:pt x="190" y="1438"/>
                  <a:pt x="155" y="1423"/>
                  <a:pt x="131" y="1398"/>
                </a:cubicBezTo>
                <a:cubicBezTo>
                  <a:pt x="104" y="1373"/>
                  <a:pt x="91" y="1339"/>
                  <a:pt x="91" y="1303"/>
                </a:cubicBezTo>
                <a:cubicBezTo>
                  <a:pt x="91" y="1268"/>
                  <a:pt x="106" y="1233"/>
                  <a:pt x="131" y="1208"/>
                </a:cubicBezTo>
                <a:cubicBezTo>
                  <a:pt x="155" y="1182"/>
                  <a:pt x="190" y="1169"/>
                  <a:pt x="226" y="1169"/>
                </a:cubicBezTo>
                <a:cubicBezTo>
                  <a:pt x="276" y="1169"/>
                  <a:pt x="323" y="1197"/>
                  <a:pt x="345" y="1245"/>
                </a:cubicBezTo>
                <a:lnTo>
                  <a:pt x="357" y="1270"/>
                </a:lnTo>
                <a:lnTo>
                  <a:pt x="731" y="1271"/>
                </a:lnTo>
                <a:lnTo>
                  <a:pt x="734" y="1232"/>
                </a:lnTo>
                <a:cubicBezTo>
                  <a:pt x="744" y="1150"/>
                  <a:pt x="769" y="1074"/>
                  <a:pt x="811" y="1003"/>
                </a:cubicBezTo>
                <a:lnTo>
                  <a:pt x="828" y="974"/>
                </a:lnTo>
                <a:lnTo>
                  <a:pt x="533" y="681"/>
                </a:lnTo>
                <a:lnTo>
                  <a:pt x="507" y="691"/>
                </a:lnTo>
                <a:cubicBezTo>
                  <a:pt x="492" y="696"/>
                  <a:pt x="476" y="699"/>
                  <a:pt x="461" y="699"/>
                </a:cubicBezTo>
                <a:cubicBezTo>
                  <a:pt x="426" y="699"/>
                  <a:pt x="393" y="686"/>
                  <a:pt x="368" y="660"/>
                </a:cubicBezTo>
                <a:cubicBezTo>
                  <a:pt x="315" y="610"/>
                  <a:pt x="313" y="523"/>
                  <a:pt x="366" y="471"/>
                </a:cubicBezTo>
                <a:cubicBezTo>
                  <a:pt x="392" y="444"/>
                  <a:pt x="426" y="431"/>
                  <a:pt x="461" y="431"/>
                </a:cubicBezTo>
                <a:cubicBezTo>
                  <a:pt x="495" y="431"/>
                  <a:pt x="529" y="443"/>
                  <a:pt x="555" y="470"/>
                </a:cubicBezTo>
                <a:cubicBezTo>
                  <a:pt x="591" y="505"/>
                  <a:pt x="605" y="557"/>
                  <a:pt x="589" y="605"/>
                </a:cubicBezTo>
                <a:lnTo>
                  <a:pt x="581" y="631"/>
                </a:lnTo>
                <a:lnTo>
                  <a:pt x="869" y="917"/>
                </a:lnTo>
                <a:lnTo>
                  <a:pt x="901" y="887"/>
                </a:lnTo>
                <a:cubicBezTo>
                  <a:pt x="979" y="811"/>
                  <a:pt x="1076" y="759"/>
                  <a:pt x="1181" y="737"/>
                </a:cubicBezTo>
                <a:lnTo>
                  <a:pt x="1217" y="731"/>
                </a:lnTo>
                <a:lnTo>
                  <a:pt x="1217" y="359"/>
                </a:lnTo>
                <a:lnTo>
                  <a:pt x="1193" y="347"/>
                </a:lnTo>
                <a:cubicBezTo>
                  <a:pt x="1147" y="325"/>
                  <a:pt x="1119" y="279"/>
                  <a:pt x="1119" y="229"/>
                </a:cubicBezTo>
                <a:cubicBezTo>
                  <a:pt x="1119" y="156"/>
                  <a:pt x="1180" y="95"/>
                  <a:pt x="1254" y="95"/>
                </a:cubicBezTo>
                <a:close/>
                <a:moveTo>
                  <a:pt x="1253" y="1"/>
                </a:moveTo>
                <a:cubicBezTo>
                  <a:pt x="1129" y="1"/>
                  <a:pt x="1029" y="101"/>
                  <a:pt x="1029" y="224"/>
                </a:cubicBezTo>
                <a:cubicBezTo>
                  <a:pt x="1029" y="297"/>
                  <a:pt x="1066" y="365"/>
                  <a:pt x="1127" y="406"/>
                </a:cubicBezTo>
                <a:lnTo>
                  <a:pt x="1127" y="655"/>
                </a:lnTo>
                <a:cubicBezTo>
                  <a:pt x="1032" y="680"/>
                  <a:pt x="945" y="727"/>
                  <a:pt x="870" y="791"/>
                </a:cubicBezTo>
                <a:lnTo>
                  <a:pt x="680" y="601"/>
                </a:lnTo>
                <a:cubicBezTo>
                  <a:pt x="694" y="531"/>
                  <a:pt x="671" y="457"/>
                  <a:pt x="618" y="404"/>
                </a:cubicBezTo>
                <a:cubicBezTo>
                  <a:pt x="575" y="362"/>
                  <a:pt x="519" y="340"/>
                  <a:pt x="462" y="340"/>
                </a:cubicBezTo>
                <a:cubicBezTo>
                  <a:pt x="405" y="340"/>
                  <a:pt x="348" y="362"/>
                  <a:pt x="305" y="405"/>
                </a:cubicBezTo>
                <a:cubicBezTo>
                  <a:pt x="218" y="493"/>
                  <a:pt x="218" y="633"/>
                  <a:pt x="306" y="720"/>
                </a:cubicBezTo>
                <a:cubicBezTo>
                  <a:pt x="348" y="762"/>
                  <a:pt x="403" y="784"/>
                  <a:pt x="460" y="784"/>
                </a:cubicBezTo>
                <a:cubicBezTo>
                  <a:pt x="476" y="784"/>
                  <a:pt x="492" y="783"/>
                  <a:pt x="508" y="779"/>
                </a:cubicBezTo>
                <a:lnTo>
                  <a:pt x="717" y="988"/>
                </a:lnTo>
                <a:cubicBezTo>
                  <a:pt x="685" y="1049"/>
                  <a:pt x="664" y="1115"/>
                  <a:pt x="652" y="1183"/>
                </a:cubicBezTo>
                <a:lnTo>
                  <a:pt x="410" y="1181"/>
                </a:lnTo>
                <a:cubicBezTo>
                  <a:pt x="369" y="1117"/>
                  <a:pt x="300" y="1079"/>
                  <a:pt x="223" y="1079"/>
                </a:cubicBezTo>
                <a:lnTo>
                  <a:pt x="222" y="1079"/>
                </a:lnTo>
                <a:cubicBezTo>
                  <a:pt x="163" y="1079"/>
                  <a:pt x="108" y="1102"/>
                  <a:pt x="65" y="1144"/>
                </a:cubicBezTo>
                <a:cubicBezTo>
                  <a:pt x="23" y="1186"/>
                  <a:pt x="0" y="1242"/>
                  <a:pt x="0" y="1301"/>
                </a:cubicBezTo>
                <a:cubicBezTo>
                  <a:pt x="0" y="1362"/>
                  <a:pt x="22" y="1416"/>
                  <a:pt x="64" y="1459"/>
                </a:cubicBezTo>
                <a:cubicBezTo>
                  <a:pt x="107" y="1501"/>
                  <a:pt x="162" y="1524"/>
                  <a:pt x="221" y="1524"/>
                </a:cubicBezTo>
                <a:lnTo>
                  <a:pt x="222" y="1524"/>
                </a:lnTo>
                <a:cubicBezTo>
                  <a:pt x="296" y="1524"/>
                  <a:pt x="365" y="1489"/>
                  <a:pt x="406" y="1428"/>
                </a:cubicBezTo>
                <a:lnTo>
                  <a:pt x="659" y="1429"/>
                </a:lnTo>
                <a:cubicBezTo>
                  <a:pt x="671" y="1494"/>
                  <a:pt x="695" y="1554"/>
                  <a:pt x="727" y="1611"/>
                </a:cubicBezTo>
                <a:lnTo>
                  <a:pt x="513" y="1823"/>
                </a:lnTo>
                <a:cubicBezTo>
                  <a:pt x="497" y="1820"/>
                  <a:pt x="481" y="1818"/>
                  <a:pt x="465" y="1818"/>
                </a:cubicBezTo>
                <a:cubicBezTo>
                  <a:pt x="408" y="1818"/>
                  <a:pt x="353" y="1840"/>
                  <a:pt x="311" y="1883"/>
                </a:cubicBezTo>
                <a:cubicBezTo>
                  <a:pt x="223" y="1969"/>
                  <a:pt x="222" y="2111"/>
                  <a:pt x="310" y="2197"/>
                </a:cubicBezTo>
                <a:cubicBezTo>
                  <a:pt x="353" y="2241"/>
                  <a:pt x="411" y="2263"/>
                  <a:pt x="468" y="2263"/>
                </a:cubicBezTo>
                <a:cubicBezTo>
                  <a:pt x="525" y="2263"/>
                  <a:pt x="581" y="2242"/>
                  <a:pt x="624" y="2199"/>
                </a:cubicBezTo>
                <a:cubicBezTo>
                  <a:pt x="676" y="2148"/>
                  <a:pt x="700" y="2074"/>
                  <a:pt x="686" y="2001"/>
                </a:cubicBezTo>
                <a:lnTo>
                  <a:pt x="887" y="1801"/>
                </a:lnTo>
                <a:cubicBezTo>
                  <a:pt x="971" y="1869"/>
                  <a:pt x="1071" y="1916"/>
                  <a:pt x="1179" y="1936"/>
                </a:cubicBezTo>
                <a:lnTo>
                  <a:pt x="1179" y="2153"/>
                </a:lnTo>
                <a:cubicBezTo>
                  <a:pt x="1116" y="2194"/>
                  <a:pt x="1077" y="2262"/>
                  <a:pt x="1077" y="2338"/>
                </a:cubicBezTo>
                <a:cubicBezTo>
                  <a:pt x="1077" y="2460"/>
                  <a:pt x="1177" y="2560"/>
                  <a:pt x="1300" y="2560"/>
                </a:cubicBezTo>
                <a:cubicBezTo>
                  <a:pt x="1422" y="2560"/>
                  <a:pt x="1522" y="2460"/>
                  <a:pt x="1519" y="2338"/>
                </a:cubicBezTo>
                <a:cubicBezTo>
                  <a:pt x="1519" y="2264"/>
                  <a:pt x="1482" y="2196"/>
                  <a:pt x="1422" y="2155"/>
                </a:cubicBezTo>
                <a:lnTo>
                  <a:pt x="1422" y="1934"/>
                </a:lnTo>
                <a:cubicBezTo>
                  <a:pt x="1527" y="1915"/>
                  <a:pt x="1627" y="1868"/>
                  <a:pt x="1709" y="1800"/>
                </a:cubicBezTo>
                <a:lnTo>
                  <a:pt x="1871" y="1960"/>
                </a:lnTo>
                <a:cubicBezTo>
                  <a:pt x="1856" y="2032"/>
                  <a:pt x="1879" y="2105"/>
                  <a:pt x="1932" y="2158"/>
                </a:cubicBezTo>
                <a:cubicBezTo>
                  <a:pt x="1974" y="2200"/>
                  <a:pt x="2029" y="2222"/>
                  <a:pt x="2088" y="2222"/>
                </a:cubicBezTo>
                <a:lnTo>
                  <a:pt x="2090" y="2222"/>
                </a:lnTo>
                <a:cubicBezTo>
                  <a:pt x="2149" y="2222"/>
                  <a:pt x="2204" y="2198"/>
                  <a:pt x="2246" y="2156"/>
                </a:cubicBezTo>
                <a:cubicBezTo>
                  <a:pt x="2288" y="2114"/>
                  <a:pt x="2311" y="2058"/>
                  <a:pt x="2311" y="1998"/>
                </a:cubicBezTo>
                <a:cubicBezTo>
                  <a:pt x="2311" y="1939"/>
                  <a:pt x="2287" y="1884"/>
                  <a:pt x="2245" y="1842"/>
                </a:cubicBezTo>
                <a:cubicBezTo>
                  <a:pt x="2203" y="1799"/>
                  <a:pt x="2148" y="1778"/>
                  <a:pt x="2091" y="1778"/>
                </a:cubicBezTo>
                <a:cubicBezTo>
                  <a:pt x="2075" y="1778"/>
                  <a:pt x="2059" y="1780"/>
                  <a:pt x="2043" y="1783"/>
                </a:cubicBezTo>
                <a:lnTo>
                  <a:pt x="1869" y="1609"/>
                </a:lnTo>
                <a:cubicBezTo>
                  <a:pt x="1900" y="1552"/>
                  <a:pt x="1924" y="1491"/>
                  <a:pt x="1937" y="1428"/>
                </a:cubicBezTo>
                <a:lnTo>
                  <a:pt x="2196" y="1427"/>
                </a:lnTo>
                <a:cubicBezTo>
                  <a:pt x="2238" y="1486"/>
                  <a:pt x="2306" y="1523"/>
                  <a:pt x="2380" y="1523"/>
                </a:cubicBezTo>
                <a:lnTo>
                  <a:pt x="2381" y="1523"/>
                </a:lnTo>
                <a:cubicBezTo>
                  <a:pt x="2503" y="1523"/>
                  <a:pt x="2602" y="1423"/>
                  <a:pt x="2602" y="1301"/>
                </a:cubicBezTo>
                <a:cubicBezTo>
                  <a:pt x="2601" y="1178"/>
                  <a:pt x="2502" y="1079"/>
                  <a:pt x="2380" y="1079"/>
                </a:cubicBezTo>
                <a:lnTo>
                  <a:pt x="2378" y="1079"/>
                </a:lnTo>
                <a:cubicBezTo>
                  <a:pt x="2302" y="1079"/>
                  <a:pt x="2233" y="1117"/>
                  <a:pt x="2192" y="1181"/>
                </a:cubicBezTo>
                <a:lnTo>
                  <a:pt x="1944" y="1183"/>
                </a:lnTo>
                <a:cubicBezTo>
                  <a:pt x="1928" y="1094"/>
                  <a:pt x="1895" y="1009"/>
                  <a:pt x="1845" y="932"/>
                </a:cubicBezTo>
                <a:lnTo>
                  <a:pt x="2038" y="740"/>
                </a:lnTo>
                <a:cubicBezTo>
                  <a:pt x="2054" y="744"/>
                  <a:pt x="2070" y="745"/>
                  <a:pt x="2086" y="745"/>
                </a:cubicBezTo>
                <a:cubicBezTo>
                  <a:pt x="2143" y="745"/>
                  <a:pt x="2198" y="723"/>
                  <a:pt x="2241" y="680"/>
                </a:cubicBezTo>
                <a:cubicBezTo>
                  <a:pt x="2283" y="638"/>
                  <a:pt x="2307" y="583"/>
                  <a:pt x="2307" y="524"/>
                </a:cubicBezTo>
                <a:cubicBezTo>
                  <a:pt x="2307" y="463"/>
                  <a:pt x="2285" y="408"/>
                  <a:pt x="2243" y="366"/>
                </a:cubicBezTo>
                <a:cubicBezTo>
                  <a:pt x="2201" y="324"/>
                  <a:pt x="2145" y="300"/>
                  <a:pt x="2086" y="300"/>
                </a:cubicBezTo>
                <a:lnTo>
                  <a:pt x="2085" y="300"/>
                </a:lnTo>
                <a:cubicBezTo>
                  <a:pt x="2025" y="300"/>
                  <a:pt x="1970" y="322"/>
                  <a:pt x="1928" y="364"/>
                </a:cubicBezTo>
                <a:cubicBezTo>
                  <a:pt x="1875" y="416"/>
                  <a:pt x="1853" y="490"/>
                  <a:pt x="1866" y="562"/>
                </a:cubicBezTo>
                <a:lnTo>
                  <a:pt x="1674" y="753"/>
                </a:lnTo>
                <a:cubicBezTo>
                  <a:pt x="1584" y="690"/>
                  <a:pt x="1481" y="652"/>
                  <a:pt x="1374" y="638"/>
                </a:cubicBezTo>
                <a:lnTo>
                  <a:pt x="1374" y="410"/>
                </a:lnTo>
                <a:cubicBezTo>
                  <a:pt x="1437" y="368"/>
                  <a:pt x="1475" y="300"/>
                  <a:pt x="1475" y="224"/>
                </a:cubicBezTo>
                <a:cubicBezTo>
                  <a:pt x="1475" y="101"/>
                  <a:pt x="1375" y="1"/>
                  <a:pt x="1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a:off x="8470996" y="2640723"/>
            <a:ext cx="137429" cy="134746"/>
          </a:xfrm>
          <a:custGeom>
            <a:avLst/>
            <a:gdLst/>
            <a:ahLst/>
            <a:cxnLst/>
            <a:rect l="l" t="t" r="r" b="b"/>
            <a:pathLst>
              <a:path w="1485" h="1456" extrusionOk="0">
                <a:moveTo>
                  <a:pt x="715" y="1"/>
                </a:moveTo>
                <a:cubicBezTo>
                  <a:pt x="657" y="1"/>
                  <a:pt x="610" y="48"/>
                  <a:pt x="610" y="106"/>
                </a:cubicBezTo>
                <a:cubicBezTo>
                  <a:pt x="610" y="146"/>
                  <a:pt x="634" y="182"/>
                  <a:pt x="668" y="199"/>
                </a:cubicBezTo>
                <a:lnTo>
                  <a:pt x="668" y="381"/>
                </a:lnTo>
                <a:cubicBezTo>
                  <a:pt x="600" y="396"/>
                  <a:pt x="538" y="429"/>
                  <a:pt x="489" y="477"/>
                </a:cubicBezTo>
                <a:lnTo>
                  <a:pt x="348" y="338"/>
                </a:lnTo>
                <a:cubicBezTo>
                  <a:pt x="360" y="301"/>
                  <a:pt x="351" y="260"/>
                  <a:pt x="324" y="230"/>
                </a:cubicBezTo>
                <a:cubicBezTo>
                  <a:pt x="303" y="210"/>
                  <a:pt x="276" y="200"/>
                  <a:pt x="249" y="200"/>
                </a:cubicBezTo>
                <a:cubicBezTo>
                  <a:pt x="222" y="200"/>
                  <a:pt x="195" y="210"/>
                  <a:pt x="175" y="230"/>
                </a:cubicBezTo>
                <a:cubicBezTo>
                  <a:pt x="134" y="271"/>
                  <a:pt x="134" y="339"/>
                  <a:pt x="175" y="380"/>
                </a:cubicBezTo>
                <a:cubicBezTo>
                  <a:pt x="195" y="399"/>
                  <a:pt x="221" y="410"/>
                  <a:pt x="248" y="410"/>
                </a:cubicBezTo>
                <a:cubicBezTo>
                  <a:pt x="260" y="410"/>
                  <a:pt x="272" y="407"/>
                  <a:pt x="284" y="403"/>
                </a:cubicBezTo>
                <a:lnTo>
                  <a:pt x="431" y="551"/>
                </a:lnTo>
                <a:cubicBezTo>
                  <a:pt x="405" y="594"/>
                  <a:pt x="388" y="643"/>
                  <a:pt x="383" y="696"/>
                </a:cubicBezTo>
                <a:lnTo>
                  <a:pt x="201" y="696"/>
                </a:lnTo>
                <a:cubicBezTo>
                  <a:pt x="183" y="660"/>
                  <a:pt x="149" y="635"/>
                  <a:pt x="106" y="635"/>
                </a:cubicBezTo>
                <a:cubicBezTo>
                  <a:pt x="48" y="635"/>
                  <a:pt x="0" y="681"/>
                  <a:pt x="0" y="740"/>
                </a:cubicBezTo>
                <a:cubicBezTo>
                  <a:pt x="0" y="798"/>
                  <a:pt x="47" y="846"/>
                  <a:pt x="106" y="846"/>
                </a:cubicBezTo>
                <a:cubicBezTo>
                  <a:pt x="147" y="846"/>
                  <a:pt x="182" y="822"/>
                  <a:pt x="199" y="789"/>
                </a:cubicBezTo>
                <a:lnTo>
                  <a:pt x="386" y="789"/>
                </a:lnTo>
                <a:cubicBezTo>
                  <a:pt x="393" y="839"/>
                  <a:pt x="410" y="886"/>
                  <a:pt x="436" y="926"/>
                </a:cubicBezTo>
                <a:lnTo>
                  <a:pt x="285" y="1076"/>
                </a:lnTo>
                <a:cubicBezTo>
                  <a:pt x="273" y="1072"/>
                  <a:pt x="261" y="1070"/>
                  <a:pt x="249" y="1070"/>
                </a:cubicBezTo>
                <a:cubicBezTo>
                  <a:pt x="223" y="1070"/>
                  <a:pt x="196" y="1080"/>
                  <a:pt x="176" y="1099"/>
                </a:cubicBezTo>
                <a:cubicBezTo>
                  <a:pt x="135" y="1140"/>
                  <a:pt x="135" y="1208"/>
                  <a:pt x="176" y="1249"/>
                </a:cubicBezTo>
                <a:cubicBezTo>
                  <a:pt x="197" y="1269"/>
                  <a:pt x="224" y="1279"/>
                  <a:pt x="250" y="1279"/>
                </a:cubicBezTo>
                <a:cubicBezTo>
                  <a:pt x="277" y="1279"/>
                  <a:pt x="304" y="1269"/>
                  <a:pt x="325" y="1249"/>
                </a:cubicBezTo>
                <a:cubicBezTo>
                  <a:pt x="354" y="1219"/>
                  <a:pt x="362" y="1178"/>
                  <a:pt x="350" y="1141"/>
                </a:cubicBezTo>
                <a:lnTo>
                  <a:pt x="495" y="997"/>
                </a:lnTo>
                <a:cubicBezTo>
                  <a:pt x="550" y="1047"/>
                  <a:pt x="619" y="1080"/>
                  <a:pt x="694" y="1089"/>
                </a:cubicBezTo>
                <a:lnTo>
                  <a:pt x="694" y="1255"/>
                </a:lnTo>
                <a:cubicBezTo>
                  <a:pt x="659" y="1272"/>
                  <a:pt x="635" y="1308"/>
                  <a:pt x="635" y="1350"/>
                </a:cubicBezTo>
                <a:cubicBezTo>
                  <a:pt x="635" y="1408"/>
                  <a:pt x="683" y="1455"/>
                  <a:pt x="741" y="1455"/>
                </a:cubicBezTo>
                <a:cubicBezTo>
                  <a:pt x="799" y="1455"/>
                  <a:pt x="846" y="1408"/>
                  <a:pt x="846" y="1350"/>
                </a:cubicBezTo>
                <a:cubicBezTo>
                  <a:pt x="846" y="1309"/>
                  <a:pt x="823" y="1273"/>
                  <a:pt x="788" y="1256"/>
                </a:cubicBezTo>
                <a:lnTo>
                  <a:pt x="788" y="1089"/>
                </a:lnTo>
                <a:cubicBezTo>
                  <a:pt x="863" y="1078"/>
                  <a:pt x="931" y="1046"/>
                  <a:pt x="984" y="997"/>
                </a:cubicBezTo>
                <a:lnTo>
                  <a:pt x="1106" y="1119"/>
                </a:lnTo>
                <a:cubicBezTo>
                  <a:pt x="1095" y="1156"/>
                  <a:pt x="1104" y="1197"/>
                  <a:pt x="1131" y="1226"/>
                </a:cubicBezTo>
                <a:cubicBezTo>
                  <a:pt x="1152" y="1246"/>
                  <a:pt x="1179" y="1257"/>
                  <a:pt x="1206" y="1257"/>
                </a:cubicBezTo>
                <a:cubicBezTo>
                  <a:pt x="1233" y="1257"/>
                  <a:pt x="1260" y="1246"/>
                  <a:pt x="1280" y="1226"/>
                </a:cubicBezTo>
                <a:cubicBezTo>
                  <a:pt x="1321" y="1186"/>
                  <a:pt x="1321" y="1118"/>
                  <a:pt x="1280" y="1077"/>
                </a:cubicBezTo>
                <a:cubicBezTo>
                  <a:pt x="1260" y="1058"/>
                  <a:pt x="1234" y="1048"/>
                  <a:pt x="1207" y="1048"/>
                </a:cubicBezTo>
                <a:cubicBezTo>
                  <a:pt x="1195" y="1048"/>
                  <a:pt x="1183" y="1050"/>
                  <a:pt x="1172" y="1054"/>
                </a:cubicBezTo>
                <a:lnTo>
                  <a:pt x="1043" y="926"/>
                </a:lnTo>
                <a:cubicBezTo>
                  <a:pt x="1069" y="886"/>
                  <a:pt x="1087" y="839"/>
                  <a:pt x="1095" y="791"/>
                </a:cubicBezTo>
                <a:lnTo>
                  <a:pt x="1284" y="791"/>
                </a:lnTo>
                <a:cubicBezTo>
                  <a:pt x="1301" y="824"/>
                  <a:pt x="1337" y="847"/>
                  <a:pt x="1378" y="847"/>
                </a:cubicBezTo>
                <a:cubicBezTo>
                  <a:pt x="1436" y="847"/>
                  <a:pt x="1483" y="799"/>
                  <a:pt x="1483" y="741"/>
                </a:cubicBezTo>
                <a:cubicBezTo>
                  <a:pt x="1484" y="682"/>
                  <a:pt x="1440" y="635"/>
                  <a:pt x="1381" y="635"/>
                </a:cubicBezTo>
                <a:cubicBezTo>
                  <a:pt x="1380" y="635"/>
                  <a:pt x="1380" y="635"/>
                  <a:pt x="1379" y="635"/>
                </a:cubicBezTo>
                <a:cubicBezTo>
                  <a:pt x="1337" y="635"/>
                  <a:pt x="1302" y="660"/>
                  <a:pt x="1284" y="696"/>
                </a:cubicBezTo>
                <a:lnTo>
                  <a:pt x="1100" y="696"/>
                </a:lnTo>
                <a:cubicBezTo>
                  <a:pt x="1094" y="630"/>
                  <a:pt x="1068" y="570"/>
                  <a:pt x="1031" y="519"/>
                </a:cubicBezTo>
                <a:lnTo>
                  <a:pt x="1172" y="380"/>
                </a:lnTo>
                <a:cubicBezTo>
                  <a:pt x="1183" y="384"/>
                  <a:pt x="1195" y="386"/>
                  <a:pt x="1207" y="386"/>
                </a:cubicBezTo>
                <a:cubicBezTo>
                  <a:pt x="1233" y="386"/>
                  <a:pt x="1260" y="376"/>
                  <a:pt x="1281" y="356"/>
                </a:cubicBezTo>
                <a:cubicBezTo>
                  <a:pt x="1321" y="315"/>
                  <a:pt x="1321" y="248"/>
                  <a:pt x="1281" y="207"/>
                </a:cubicBezTo>
                <a:cubicBezTo>
                  <a:pt x="1261" y="187"/>
                  <a:pt x="1233" y="176"/>
                  <a:pt x="1206" y="176"/>
                </a:cubicBezTo>
                <a:cubicBezTo>
                  <a:pt x="1179" y="176"/>
                  <a:pt x="1152" y="187"/>
                  <a:pt x="1131" y="207"/>
                </a:cubicBezTo>
                <a:cubicBezTo>
                  <a:pt x="1103" y="236"/>
                  <a:pt x="1095" y="277"/>
                  <a:pt x="1107" y="314"/>
                </a:cubicBezTo>
                <a:lnTo>
                  <a:pt x="967" y="452"/>
                </a:lnTo>
                <a:cubicBezTo>
                  <a:pt x="910" y="406"/>
                  <a:pt x="840" y="378"/>
                  <a:pt x="762" y="375"/>
                </a:cubicBezTo>
                <a:lnTo>
                  <a:pt x="762" y="201"/>
                </a:lnTo>
                <a:cubicBezTo>
                  <a:pt x="798" y="183"/>
                  <a:pt x="821" y="148"/>
                  <a:pt x="821" y="106"/>
                </a:cubicBezTo>
                <a:cubicBezTo>
                  <a:pt x="821" y="48"/>
                  <a:pt x="773"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1"/>
          <p:cNvGrpSpPr/>
          <p:nvPr/>
        </p:nvGrpSpPr>
        <p:grpSpPr>
          <a:xfrm rot="-1350475">
            <a:off x="8451312" y="1332512"/>
            <a:ext cx="502260" cy="239767"/>
            <a:chOff x="10697525" y="2626725"/>
            <a:chExt cx="502275" cy="239774"/>
          </a:xfrm>
        </p:grpSpPr>
        <p:sp>
          <p:nvSpPr>
            <p:cNvPr id="280" name="Google Shape;280;p21"/>
            <p:cNvSpPr/>
            <p:nvPr/>
          </p:nvSpPr>
          <p:spPr>
            <a:xfrm>
              <a:off x="10697525" y="2626725"/>
              <a:ext cx="502275" cy="239774"/>
            </a:xfrm>
            <a:custGeom>
              <a:avLst/>
              <a:gdLst/>
              <a:ahLst/>
              <a:cxnLst/>
              <a:rect l="l" t="t" r="r" b="b"/>
              <a:pathLst>
                <a:path w="2736" h="1254" extrusionOk="0">
                  <a:moveTo>
                    <a:pt x="2112" y="1"/>
                  </a:moveTo>
                  <a:cubicBezTo>
                    <a:pt x="2111" y="1"/>
                    <a:pt x="2111" y="1"/>
                    <a:pt x="2110" y="1"/>
                  </a:cubicBezTo>
                  <a:lnTo>
                    <a:pt x="626" y="1"/>
                  </a:lnTo>
                  <a:cubicBezTo>
                    <a:pt x="280" y="1"/>
                    <a:pt x="0" y="281"/>
                    <a:pt x="0" y="626"/>
                  </a:cubicBezTo>
                  <a:lnTo>
                    <a:pt x="0" y="628"/>
                  </a:lnTo>
                  <a:cubicBezTo>
                    <a:pt x="0" y="973"/>
                    <a:pt x="280" y="1253"/>
                    <a:pt x="626" y="1253"/>
                  </a:cubicBezTo>
                  <a:lnTo>
                    <a:pt x="2110" y="1253"/>
                  </a:lnTo>
                  <a:cubicBezTo>
                    <a:pt x="2456" y="1253"/>
                    <a:pt x="2736" y="973"/>
                    <a:pt x="2736" y="626"/>
                  </a:cubicBezTo>
                  <a:cubicBezTo>
                    <a:pt x="2736" y="281"/>
                    <a:pt x="2457" y="1"/>
                    <a:pt x="2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a:off x="10940766" y="2626735"/>
              <a:ext cx="259024" cy="230234"/>
            </a:xfrm>
            <a:custGeom>
              <a:avLst/>
              <a:gdLst/>
              <a:ahLst/>
              <a:cxnLst/>
              <a:rect l="l" t="t" r="r" b="b"/>
              <a:pathLst>
                <a:path w="1411" h="1254" extrusionOk="0">
                  <a:moveTo>
                    <a:pt x="787" y="1"/>
                  </a:moveTo>
                  <a:cubicBezTo>
                    <a:pt x="786" y="1"/>
                    <a:pt x="786" y="1"/>
                    <a:pt x="785" y="1"/>
                  </a:cubicBezTo>
                  <a:lnTo>
                    <a:pt x="0" y="1"/>
                  </a:lnTo>
                  <a:lnTo>
                    <a:pt x="0" y="1253"/>
                  </a:lnTo>
                  <a:lnTo>
                    <a:pt x="785" y="1253"/>
                  </a:lnTo>
                  <a:cubicBezTo>
                    <a:pt x="1131" y="1253"/>
                    <a:pt x="1411" y="973"/>
                    <a:pt x="1411" y="626"/>
                  </a:cubicBezTo>
                  <a:cubicBezTo>
                    <a:pt x="1411" y="281"/>
                    <a:pt x="113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egnaposto data 1">
            <a:extLst>
              <a:ext uri="{FF2B5EF4-FFF2-40B4-BE49-F238E27FC236}">
                <a16:creationId xmlns:a16="http://schemas.microsoft.com/office/drawing/2014/main" id="{B02C1F3E-E0BA-687D-B27C-AEBFAFF60DFE}"/>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E87AD9C3-4825-FAB2-2861-AF2A48EFA293}"/>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134AF172-F458-3F6E-E289-095ED40ECFFD}"/>
              </a:ext>
            </a:extLst>
          </p:cNvPr>
          <p:cNvSpPr>
            <a:spLocks noGrp="1"/>
          </p:cNvSpPr>
          <p:nvPr>
            <p:ph type="sldNum" sz="quarter" idx="12"/>
          </p:nvPr>
        </p:nvSpPr>
        <p:spPr/>
        <p:txBody>
          <a:bodyPr/>
          <a:lstStyle/>
          <a:p>
            <a:fld id="{648C1812-8ECC-4A8D-9A1D-6B198784C036}" type="slidenum">
              <a:rPr lang="en-US" smtClean="0"/>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6">
  <p:cSld name="TITLE_ONLY_6">
    <p:spTree>
      <p:nvGrpSpPr>
        <p:cNvPr id="1" name="Shape 282"/>
        <p:cNvGrpSpPr/>
        <p:nvPr/>
      </p:nvGrpSpPr>
      <p:grpSpPr>
        <a:xfrm>
          <a:off x="0" y="0"/>
          <a:ext cx="0" cy="0"/>
          <a:chOff x="0" y="0"/>
          <a:chExt cx="0" cy="0"/>
        </a:xfrm>
      </p:grpSpPr>
      <p:sp>
        <p:nvSpPr>
          <p:cNvPr id="283" name="Google Shape;283;p22"/>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284" name="Google Shape;284;p22"/>
          <p:cNvSpPr/>
          <p:nvPr/>
        </p:nvSpPr>
        <p:spPr>
          <a:xfrm>
            <a:off x="313420" y="2642617"/>
            <a:ext cx="100337" cy="100337"/>
          </a:xfrm>
          <a:custGeom>
            <a:avLst/>
            <a:gdLst/>
            <a:ahLst/>
            <a:cxnLst/>
            <a:rect l="l" t="t" r="r" b="b"/>
            <a:pathLst>
              <a:path w="596" h="596" extrusionOk="0">
                <a:moveTo>
                  <a:pt x="299" y="50"/>
                </a:moveTo>
                <a:cubicBezTo>
                  <a:pt x="436" y="50"/>
                  <a:pt x="545" y="161"/>
                  <a:pt x="545" y="297"/>
                </a:cubicBezTo>
                <a:cubicBezTo>
                  <a:pt x="545" y="433"/>
                  <a:pt x="435" y="543"/>
                  <a:pt x="299" y="543"/>
                </a:cubicBezTo>
                <a:cubicBezTo>
                  <a:pt x="163" y="543"/>
                  <a:pt x="52" y="433"/>
                  <a:pt x="52" y="297"/>
                </a:cubicBezTo>
                <a:cubicBezTo>
                  <a:pt x="52" y="161"/>
                  <a:pt x="163" y="50"/>
                  <a:pt x="299" y="50"/>
                </a:cubicBezTo>
                <a:close/>
                <a:moveTo>
                  <a:pt x="299" y="1"/>
                </a:moveTo>
                <a:cubicBezTo>
                  <a:pt x="136" y="1"/>
                  <a:pt x="1" y="135"/>
                  <a:pt x="1" y="298"/>
                </a:cubicBezTo>
                <a:cubicBezTo>
                  <a:pt x="1" y="461"/>
                  <a:pt x="135" y="596"/>
                  <a:pt x="299" y="596"/>
                </a:cubicBezTo>
                <a:cubicBezTo>
                  <a:pt x="463" y="596"/>
                  <a:pt x="596" y="461"/>
                  <a:pt x="596" y="298"/>
                </a:cubicBezTo>
                <a:cubicBezTo>
                  <a:pt x="596" y="135"/>
                  <a:pt x="463" y="1"/>
                  <a:pt x="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05793" y="2684834"/>
            <a:ext cx="231924" cy="227372"/>
          </a:xfrm>
          <a:custGeom>
            <a:avLst/>
            <a:gdLst/>
            <a:ahLst/>
            <a:cxnLst/>
            <a:rect l="l" t="t" r="r" b="b"/>
            <a:pathLst>
              <a:path w="1486" h="1457" extrusionOk="0">
                <a:moveTo>
                  <a:pt x="716" y="1"/>
                </a:moveTo>
                <a:cubicBezTo>
                  <a:pt x="658" y="1"/>
                  <a:pt x="611" y="48"/>
                  <a:pt x="611" y="106"/>
                </a:cubicBezTo>
                <a:cubicBezTo>
                  <a:pt x="611" y="147"/>
                  <a:pt x="634" y="183"/>
                  <a:pt x="669" y="200"/>
                </a:cubicBezTo>
                <a:lnTo>
                  <a:pt x="669" y="382"/>
                </a:lnTo>
                <a:cubicBezTo>
                  <a:pt x="600" y="396"/>
                  <a:pt x="538" y="431"/>
                  <a:pt x="490" y="478"/>
                </a:cubicBezTo>
                <a:lnTo>
                  <a:pt x="349" y="338"/>
                </a:lnTo>
                <a:cubicBezTo>
                  <a:pt x="360" y="301"/>
                  <a:pt x="351" y="261"/>
                  <a:pt x="323" y="232"/>
                </a:cubicBezTo>
                <a:cubicBezTo>
                  <a:pt x="303" y="211"/>
                  <a:pt x="276" y="201"/>
                  <a:pt x="249" y="201"/>
                </a:cubicBezTo>
                <a:cubicBezTo>
                  <a:pt x="222" y="201"/>
                  <a:pt x="195" y="211"/>
                  <a:pt x="175" y="232"/>
                </a:cubicBezTo>
                <a:cubicBezTo>
                  <a:pt x="134" y="273"/>
                  <a:pt x="134" y="340"/>
                  <a:pt x="175" y="380"/>
                </a:cubicBezTo>
                <a:cubicBezTo>
                  <a:pt x="195" y="400"/>
                  <a:pt x="222" y="410"/>
                  <a:pt x="249" y="410"/>
                </a:cubicBezTo>
                <a:cubicBezTo>
                  <a:pt x="261" y="410"/>
                  <a:pt x="273" y="408"/>
                  <a:pt x="284" y="404"/>
                </a:cubicBezTo>
                <a:lnTo>
                  <a:pt x="432" y="552"/>
                </a:lnTo>
                <a:cubicBezTo>
                  <a:pt x="405" y="595"/>
                  <a:pt x="389" y="643"/>
                  <a:pt x="382" y="696"/>
                </a:cubicBezTo>
                <a:lnTo>
                  <a:pt x="201" y="696"/>
                </a:lnTo>
                <a:cubicBezTo>
                  <a:pt x="184" y="661"/>
                  <a:pt x="148" y="636"/>
                  <a:pt x="106" y="636"/>
                </a:cubicBezTo>
                <a:cubicBezTo>
                  <a:pt x="48" y="636"/>
                  <a:pt x="1" y="682"/>
                  <a:pt x="1" y="741"/>
                </a:cubicBezTo>
                <a:cubicBezTo>
                  <a:pt x="1" y="799"/>
                  <a:pt x="47" y="847"/>
                  <a:pt x="106" y="847"/>
                </a:cubicBezTo>
                <a:cubicBezTo>
                  <a:pt x="147" y="847"/>
                  <a:pt x="182" y="822"/>
                  <a:pt x="200" y="790"/>
                </a:cubicBezTo>
                <a:lnTo>
                  <a:pt x="385" y="790"/>
                </a:lnTo>
                <a:cubicBezTo>
                  <a:pt x="393" y="840"/>
                  <a:pt x="411" y="886"/>
                  <a:pt x="437" y="927"/>
                </a:cubicBezTo>
                <a:lnTo>
                  <a:pt x="285" y="1077"/>
                </a:lnTo>
                <a:cubicBezTo>
                  <a:pt x="274" y="1073"/>
                  <a:pt x="262" y="1071"/>
                  <a:pt x="250" y="1071"/>
                </a:cubicBezTo>
                <a:cubicBezTo>
                  <a:pt x="223" y="1071"/>
                  <a:pt x="197" y="1081"/>
                  <a:pt x="176" y="1101"/>
                </a:cubicBezTo>
                <a:cubicBezTo>
                  <a:pt x="135" y="1142"/>
                  <a:pt x="135" y="1209"/>
                  <a:pt x="176" y="1249"/>
                </a:cubicBezTo>
                <a:cubicBezTo>
                  <a:pt x="196" y="1270"/>
                  <a:pt x="223" y="1280"/>
                  <a:pt x="250" y="1280"/>
                </a:cubicBezTo>
                <a:cubicBezTo>
                  <a:pt x="277" y="1280"/>
                  <a:pt x="304" y="1270"/>
                  <a:pt x="324" y="1249"/>
                </a:cubicBezTo>
                <a:cubicBezTo>
                  <a:pt x="354" y="1221"/>
                  <a:pt x="361" y="1180"/>
                  <a:pt x="350" y="1143"/>
                </a:cubicBezTo>
                <a:lnTo>
                  <a:pt x="496" y="998"/>
                </a:lnTo>
                <a:cubicBezTo>
                  <a:pt x="550" y="1048"/>
                  <a:pt x="618" y="1081"/>
                  <a:pt x="695" y="1090"/>
                </a:cubicBezTo>
                <a:lnTo>
                  <a:pt x="695" y="1256"/>
                </a:lnTo>
                <a:cubicBezTo>
                  <a:pt x="659" y="1273"/>
                  <a:pt x="635" y="1309"/>
                  <a:pt x="635" y="1351"/>
                </a:cubicBezTo>
                <a:cubicBezTo>
                  <a:pt x="635" y="1409"/>
                  <a:pt x="682" y="1457"/>
                  <a:pt x="740" y="1457"/>
                </a:cubicBezTo>
                <a:cubicBezTo>
                  <a:pt x="798" y="1457"/>
                  <a:pt x="846" y="1409"/>
                  <a:pt x="846" y="1351"/>
                </a:cubicBezTo>
                <a:cubicBezTo>
                  <a:pt x="846" y="1310"/>
                  <a:pt x="823" y="1274"/>
                  <a:pt x="788" y="1258"/>
                </a:cubicBezTo>
                <a:lnTo>
                  <a:pt x="788" y="1090"/>
                </a:lnTo>
                <a:cubicBezTo>
                  <a:pt x="864" y="1079"/>
                  <a:pt x="932" y="1047"/>
                  <a:pt x="985" y="998"/>
                </a:cubicBezTo>
                <a:lnTo>
                  <a:pt x="1107" y="1121"/>
                </a:lnTo>
                <a:cubicBezTo>
                  <a:pt x="1095" y="1157"/>
                  <a:pt x="1104" y="1199"/>
                  <a:pt x="1132" y="1227"/>
                </a:cubicBezTo>
                <a:cubicBezTo>
                  <a:pt x="1152" y="1247"/>
                  <a:pt x="1179" y="1258"/>
                  <a:pt x="1206" y="1258"/>
                </a:cubicBezTo>
                <a:cubicBezTo>
                  <a:pt x="1233" y="1258"/>
                  <a:pt x="1260" y="1247"/>
                  <a:pt x="1281" y="1227"/>
                </a:cubicBezTo>
                <a:cubicBezTo>
                  <a:pt x="1322" y="1186"/>
                  <a:pt x="1322" y="1120"/>
                  <a:pt x="1281" y="1078"/>
                </a:cubicBezTo>
                <a:cubicBezTo>
                  <a:pt x="1260" y="1058"/>
                  <a:pt x="1234" y="1048"/>
                  <a:pt x="1207" y="1048"/>
                </a:cubicBezTo>
                <a:cubicBezTo>
                  <a:pt x="1195" y="1048"/>
                  <a:pt x="1183" y="1050"/>
                  <a:pt x="1171" y="1054"/>
                </a:cubicBezTo>
                <a:lnTo>
                  <a:pt x="1044" y="927"/>
                </a:lnTo>
                <a:cubicBezTo>
                  <a:pt x="1070" y="886"/>
                  <a:pt x="1087" y="840"/>
                  <a:pt x="1095" y="791"/>
                </a:cubicBezTo>
                <a:lnTo>
                  <a:pt x="1285" y="791"/>
                </a:lnTo>
                <a:cubicBezTo>
                  <a:pt x="1302" y="826"/>
                  <a:pt x="1338" y="848"/>
                  <a:pt x="1378" y="848"/>
                </a:cubicBezTo>
                <a:cubicBezTo>
                  <a:pt x="1436" y="848"/>
                  <a:pt x="1483" y="800"/>
                  <a:pt x="1483" y="742"/>
                </a:cubicBezTo>
                <a:cubicBezTo>
                  <a:pt x="1485" y="683"/>
                  <a:pt x="1438" y="636"/>
                  <a:pt x="1380" y="636"/>
                </a:cubicBezTo>
                <a:cubicBezTo>
                  <a:pt x="1338" y="636"/>
                  <a:pt x="1302" y="661"/>
                  <a:pt x="1285" y="696"/>
                </a:cubicBezTo>
                <a:lnTo>
                  <a:pt x="1101" y="696"/>
                </a:lnTo>
                <a:cubicBezTo>
                  <a:pt x="1094" y="631"/>
                  <a:pt x="1069" y="570"/>
                  <a:pt x="1032" y="520"/>
                </a:cubicBezTo>
                <a:lnTo>
                  <a:pt x="1171" y="380"/>
                </a:lnTo>
                <a:cubicBezTo>
                  <a:pt x="1183" y="384"/>
                  <a:pt x="1195" y="387"/>
                  <a:pt x="1207" y="387"/>
                </a:cubicBezTo>
                <a:cubicBezTo>
                  <a:pt x="1233" y="387"/>
                  <a:pt x="1260" y="376"/>
                  <a:pt x="1281" y="357"/>
                </a:cubicBezTo>
                <a:cubicBezTo>
                  <a:pt x="1322" y="316"/>
                  <a:pt x="1322" y="248"/>
                  <a:pt x="1281" y="208"/>
                </a:cubicBezTo>
                <a:cubicBezTo>
                  <a:pt x="1260" y="188"/>
                  <a:pt x="1233" y="178"/>
                  <a:pt x="1206" y="178"/>
                </a:cubicBezTo>
                <a:cubicBezTo>
                  <a:pt x="1179" y="178"/>
                  <a:pt x="1152" y="188"/>
                  <a:pt x="1132" y="208"/>
                </a:cubicBezTo>
                <a:cubicBezTo>
                  <a:pt x="1103" y="237"/>
                  <a:pt x="1095" y="278"/>
                  <a:pt x="1107" y="315"/>
                </a:cubicBezTo>
                <a:lnTo>
                  <a:pt x="968" y="453"/>
                </a:lnTo>
                <a:cubicBezTo>
                  <a:pt x="911" y="406"/>
                  <a:pt x="839" y="379"/>
                  <a:pt x="761" y="375"/>
                </a:cubicBezTo>
                <a:lnTo>
                  <a:pt x="761" y="201"/>
                </a:lnTo>
                <a:cubicBezTo>
                  <a:pt x="797" y="184"/>
                  <a:pt x="822" y="148"/>
                  <a:pt x="822" y="106"/>
                </a:cubicBezTo>
                <a:cubicBezTo>
                  <a:pt x="822" y="48"/>
                  <a:pt x="77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460190" y="3366460"/>
            <a:ext cx="126226" cy="125698"/>
          </a:xfrm>
          <a:custGeom>
            <a:avLst/>
            <a:gdLst/>
            <a:ahLst/>
            <a:cxnLst/>
            <a:rect l="l" t="t" r="r" b="b"/>
            <a:pathLst>
              <a:path w="498" h="496" extrusionOk="0">
                <a:moveTo>
                  <a:pt x="248" y="52"/>
                </a:moveTo>
                <a:cubicBezTo>
                  <a:pt x="357" y="52"/>
                  <a:pt x="446" y="140"/>
                  <a:pt x="445" y="248"/>
                </a:cubicBezTo>
                <a:cubicBezTo>
                  <a:pt x="445" y="356"/>
                  <a:pt x="356" y="445"/>
                  <a:pt x="248" y="445"/>
                </a:cubicBezTo>
                <a:cubicBezTo>
                  <a:pt x="140" y="445"/>
                  <a:pt x="52" y="356"/>
                  <a:pt x="52" y="248"/>
                </a:cubicBezTo>
                <a:cubicBezTo>
                  <a:pt x="52" y="140"/>
                  <a:pt x="140" y="52"/>
                  <a:pt x="248" y="52"/>
                </a:cubicBezTo>
                <a:close/>
                <a:moveTo>
                  <a:pt x="248" y="0"/>
                </a:moveTo>
                <a:cubicBezTo>
                  <a:pt x="111" y="0"/>
                  <a:pt x="0" y="111"/>
                  <a:pt x="0" y="248"/>
                </a:cubicBezTo>
                <a:cubicBezTo>
                  <a:pt x="0" y="384"/>
                  <a:pt x="111" y="495"/>
                  <a:pt x="248" y="495"/>
                </a:cubicBezTo>
                <a:cubicBezTo>
                  <a:pt x="385" y="495"/>
                  <a:pt x="497" y="383"/>
                  <a:pt x="495" y="248"/>
                </a:cubicBezTo>
                <a:cubicBezTo>
                  <a:pt x="495" y="111"/>
                  <a:pt x="385" y="0"/>
                  <a:pt x="2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8506398" y="2516366"/>
            <a:ext cx="428400" cy="421675"/>
          </a:xfrm>
          <a:custGeom>
            <a:avLst/>
            <a:gdLst/>
            <a:ahLst/>
            <a:cxnLst/>
            <a:rect l="l" t="t" r="r" b="b"/>
            <a:pathLst>
              <a:path w="2602" h="2561" extrusionOk="0">
                <a:moveTo>
                  <a:pt x="1254" y="95"/>
                </a:moveTo>
                <a:cubicBezTo>
                  <a:pt x="1327" y="95"/>
                  <a:pt x="1387" y="155"/>
                  <a:pt x="1387" y="229"/>
                </a:cubicBezTo>
                <a:cubicBezTo>
                  <a:pt x="1387" y="282"/>
                  <a:pt x="1359" y="327"/>
                  <a:pt x="1312" y="349"/>
                </a:cubicBezTo>
                <a:lnTo>
                  <a:pt x="1286" y="362"/>
                </a:lnTo>
                <a:lnTo>
                  <a:pt x="1286" y="726"/>
                </a:lnTo>
                <a:lnTo>
                  <a:pt x="1328" y="728"/>
                </a:lnTo>
                <a:cubicBezTo>
                  <a:pt x="1447" y="734"/>
                  <a:pt x="1559" y="776"/>
                  <a:pt x="1651" y="850"/>
                </a:cubicBezTo>
                <a:lnTo>
                  <a:pt x="1681" y="875"/>
                </a:lnTo>
                <a:lnTo>
                  <a:pt x="1966" y="594"/>
                </a:lnTo>
                <a:lnTo>
                  <a:pt x="1958" y="569"/>
                </a:lnTo>
                <a:cubicBezTo>
                  <a:pt x="1943" y="520"/>
                  <a:pt x="1955" y="469"/>
                  <a:pt x="1991" y="433"/>
                </a:cubicBezTo>
                <a:cubicBezTo>
                  <a:pt x="2016" y="408"/>
                  <a:pt x="2050" y="394"/>
                  <a:pt x="2086" y="394"/>
                </a:cubicBezTo>
                <a:cubicBezTo>
                  <a:pt x="2122" y="394"/>
                  <a:pt x="2155" y="408"/>
                  <a:pt x="2181" y="433"/>
                </a:cubicBezTo>
                <a:cubicBezTo>
                  <a:pt x="2207" y="458"/>
                  <a:pt x="2220" y="493"/>
                  <a:pt x="2220" y="527"/>
                </a:cubicBezTo>
                <a:cubicBezTo>
                  <a:pt x="2220" y="563"/>
                  <a:pt x="2206" y="598"/>
                  <a:pt x="2181" y="622"/>
                </a:cubicBezTo>
                <a:cubicBezTo>
                  <a:pt x="2155" y="647"/>
                  <a:pt x="2121" y="660"/>
                  <a:pt x="2086" y="660"/>
                </a:cubicBezTo>
                <a:cubicBezTo>
                  <a:pt x="2071" y="660"/>
                  <a:pt x="2055" y="658"/>
                  <a:pt x="2040" y="653"/>
                </a:cubicBezTo>
                <a:lnTo>
                  <a:pt x="2014" y="643"/>
                </a:lnTo>
                <a:lnTo>
                  <a:pt x="1730" y="926"/>
                </a:lnTo>
                <a:lnTo>
                  <a:pt x="1753" y="955"/>
                </a:lnTo>
                <a:cubicBezTo>
                  <a:pt x="1814" y="1037"/>
                  <a:pt x="1851" y="1133"/>
                  <a:pt x="1861" y="1233"/>
                </a:cubicBezTo>
                <a:lnTo>
                  <a:pt x="1866" y="1273"/>
                </a:lnTo>
                <a:lnTo>
                  <a:pt x="2246" y="1271"/>
                </a:lnTo>
                <a:lnTo>
                  <a:pt x="2259" y="1247"/>
                </a:lnTo>
                <a:cubicBezTo>
                  <a:pt x="2281" y="1200"/>
                  <a:pt x="2327" y="1170"/>
                  <a:pt x="2378" y="1170"/>
                </a:cubicBezTo>
                <a:cubicBezTo>
                  <a:pt x="2451" y="1170"/>
                  <a:pt x="2512" y="1231"/>
                  <a:pt x="2512" y="1305"/>
                </a:cubicBezTo>
                <a:cubicBezTo>
                  <a:pt x="2512" y="1340"/>
                  <a:pt x="2498" y="1374"/>
                  <a:pt x="2472" y="1400"/>
                </a:cubicBezTo>
                <a:cubicBezTo>
                  <a:pt x="2448" y="1424"/>
                  <a:pt x="2413" y="1439"/>
                  <a:pt x="2378" y="1439"/>
                </a:cubicBezTo>
                <a:cubicBezTo>
                  <a:pt x="2328" y="1439"/>
                  <a:pt x="2283" y="1411"/>
                  <a:pt x="2260" y="1366"/>
                </a:cubicBezTo>
                <a:lnTo>
                  <a:pt x="2248" y="1343"/>
                </a:lnTo>
                <a:lnTo>
                  <a:pt x="1864" y="1344"/>
                </a:lnTo>
                <a:lnTo>
                  <a:pt x="1858" y="1381"/>
                </a:lnTo>
                <a:cubicBezTo>
                  <a:pt x="1846" y="1459"/>
                  <a:pt x="1818" y="1530"/>
                  <a:pt x="1777" y="1596"/>
                </a:cubicBezTo>
                <a:lnTo>
                  <a:pt x="1759" y="1626"/>
                </a:lnTo>
                <a:lnTo>
                  <a:pt x="2022" y="1885"/>
                </a:lnTo>
                <a:lnTo>
                  <a:pt x="2048" y="1876"/>
                </a:lnTo>
                <a:cubicBezTo>
                  <a:pt x="2063" y="1870"/>
                  <a:pt x="2079" y="1867"/>
                  <a:pt x="2094" y="1867"/>
                </a:cubicBezTo>
                <a:cubicBezTo>
                  <a:pt x="2129" y="1867"/>
                  <a:pt x="2161" y="1881"/>
                  <a:pt x="2187" y="1906"/>
                </a:cubicBezTo>
                <a:cubicBezTo>
                  <a:pt x="2212" y="1932"/>
                  <a:pt x="2227" y="1965"/>
                  <a:pt x="2227" y="2001"/>
                </a:cubicBezTo>
                <a:cubicBezTo>
                  <a:pt x="2227" y="2037"/>
                  <a:pt x="2212" y="2071"/>
                  <a:pt x="2187" y="2096"/>
                </a:cubicBezTo>
                <a:cubicBezTo>
                  <a:pt x="2162" y="2121"/>
                  <a:pt x="2128" y="2136"/>
                  <a:pt x="2092" y="2136"/>
                </a:cubicBezTo>
                <a:cubicBezTo>
                  <a:pt x="2056" y="2136"/>
                  <a:pt x="2023" y="2121"/>
                  <a:pt x="1997" y="2096"/>
                </a:cubicBezTo>
                <a:cubicBezTo>
                  <a:pt x="1961" y="2060"/>
                  <a:pt x="1949" y="2008"/>
                  <a:pt x="1965" y="1960"/>
                </a:cubicBezTo>
                <a:lnTo>
                  <a:pt x="1972" y="1936"/>
                </a:lnTo>
                <a:lnTo>
                  <a:pt x="1714" y="1680"/>
                </a:lnTo>
                <a:lnTo>
                  <a:pt x="1684" y="1709"/>
                </a:lnTo>
                <a:cubicBezTo>
                  <a:pt x="1597" y="1789"/>
                  <a:pt x="1491" y="1839"/>
                  <a:pt x="1375" y="1855"/>
                </a:cubicBezTo>
                <a:lnTo>
                  <a:pt x="1337" y="1860"/>
                </a:lnTo>
                <a:lnTo>
                  <a:pt x="1337" y="2210"/>
                </a:lnTo>
                <a:lnTo>
                  <a:pt x="1360" y="2221"/>
                </a:lnTo>
                <a:cubicBezTo>
                  <a:pt x="1406" y="2243"/>
                  <a:pt x="1434" y="2290"/>
                  <a:pt x="1434" y="2339"/>
                </a:cubicBezTo>
                <a:cubicBezTo>
                  <a:pt x="1434" y="2413"/>
                  <a:pt x="1374" y="2474"/>
                  <a:pt x="1300" y="2474"/>
                </a:cubicBezTo>
                <a:cubicBezTo>
                  <a:pt x="1226" y="2474"/>
                  <a:pt x="1165" y="2413"/>
                  <a:pt x="1165" y="2339"/>
                </a:cubicBezTo>
                <a:cubicBezTo>
                  <a:pt x="1165" y="2287"/>
                  <a:pt x="1195" y="2241"/>
                  <a:pt x="1242" y="2218"/>
                </a:cubicBezTo>
                <a:lnTo>
                  <a:pt x="1266" y="2206"/>
                </a:lnTo>
                <a:lnTo>
                  <a:pt x="1266" y="1860"/>
                </a:lnTo>
                <a:lnTo>
                  <a:pt x="1228" y="1855"/>
                </a:lnTo>
                <a:cubicBezTo>
                  <a:pt x="1111" y="1841"/>
                  <a:pt x="1002" y="1789"/>
                  <a:pt x="916" y="1709"/>
                </a:cubicBezTo>
                <a:lnTo>
                  <a:pt x="885" y="1680"/>
                </a:lnTo>
                <a:lnTo>
                  <a:pt x="587" y="1974"/>
                </a:lnTo>
                <a:lnTo>
                  <a:pt x="595" y="1998"/>
                </a:lnTo>
                <a:cubicBezTo>
                  <a:pt x="611" y="2047"/>
                  <a:pt x="597" y="2098"/>
                  <a:pt x="563" y="2134"/>
                </a:cubicBezTo>
                <a:cubicBezTo>
                  <a:pt x="539" y="2159"/>
                  <a:pt x="506" y="2174"/>
                  <a:pt x="474" y="2174"/>
                </a:cubicBezTo>
                <a:cubicBezTo>
                  <a:pt x="472" y="2174"/>
                  <a:pt x="470" y="2174"/>
                  <a:pt x="468" y="2174"/>
                </a:cubicBezTo>
                <a:cubicBezTo>
                  <a:pt x="432" y="2174"/>
                  <a:pt x="397" y="2159"/>
                  <a:pt x="373" y="2134"/>
                </a:cubicBezTo>
                <a:cubicBezTo>
                  <a:pt x="347" y="2109"/>
                  <a:pt x="333" y="2075"/>
                  <a:pt x="333" y="2039"/>
                </a:cubicBezTo>
                <a:cubicBezTo>
                  <a:pt x="333" y="2003"/>
                  <a:pt x="348" y="1969"/>
                  <a:pt x="373" y="1944"/>
                </a:cubicBezTo>
                <a:cubicBezTo>
                  <a:pt x="399" y="1919"/>
                  <a:pt x="432" y="1906"/>
                  <a:pt x="467" y="1906"/>
                </a:cubicBezTo>
                <a:cubicBezTo>
                  <a:pt x="482" y="1906"/>
                  <a:pt x="497" y="1909"/>
                  <a:pt x="512" y="1914"/>
                </a:cubicBezTo>
                <a:lnTo>
                  <a:pt x="538" y="1923"/>
                </a:lnTo>
                <a:lnTo>
                  <a:pt x="839" y="1624"/>
                </a:lnTo>
                <a:lnTo>
                  <a:pt x="821" y="1595"/>
                </a:lnTo>
                <a:cubicBezTo>
                  <a:pt x="780" y="1529"/>
                  <a:pt x="752" y="1458"/>
                  <a:pt x="740" y="1380"/>
                </a:cubicBezTo>
                <a:lnTo>
                  <a:pt x="734" y="1343"/>
                </a:lnTo>
                <a:lnTo>
                  <a:pt x="355" y="1342"/>
                </a:lnTo>
                <a:lnTo>
                  <a:pt x="344" y="1365"/>
                </a:lnTo>
                <a:cubicBezTo>
                  <a:pt x="320" y="1410"/>
                  <a:pt x="275" y="1438"/>
                  <a:pt x="226" y="1438"/>
                </a:cubicBezTo>
                <a:cubicBezTo>
                  <a:pt x="190" y="1438"/>
                  <a:pt x="155" y="1423"/>
                  <a:pt x="131" y="1398"/>
                </a:cubicBezTo>
                <a:cubicBezTo>
                  <a:pt x="104" y="1373"/>
                  <a:pt x="91" y="1339"/>
                  <a:pt x="91" y="1303"/>
                </a:cubicBezTo>
                <a:cubicBezTo>
                  <a:pt x="91" y="1268"/>
                  <a:pt x="106" y="1233"/>
                  <a:pt x="131" y="1208"/>
                </a:cubicBezTo>
                <a:cubicBezTo>
                  <a:pt x="155" y="1182"/>
                  <a:pt x="190" y="1169"/>
                  <a:pt x="226" y="1169"/>
                </a:cubicBezTo>
                <a:cubicBezTo>
                  <a:pt x="276" y="1169"/>
                  <a:pt x="323" y="1197"/>
                  <a:pt x="345" y="1245"/>
                </a:cubicBezTo>
                <a:lnTo>
                  <a:pt x="357" y="1270"/>
                </a:lnTo>
                <a:lnTo>
                  <a:pt x="731" y="1271"/>
                </a:lnTo>
                <a:lnTo>
                  <a:pt x="734" y="1232"/>
                </a:lnTo>
                <a:cubicBezTo>
                  <a:pt x="744" y="1150"/>
                  <a:pt x="769" y="1074"/>
                  <a:pt x="811" y="1003"/>
                </a:cubicBezTo>
                <a:lnTo>
                  <a:pt x="828" y="974"/>
                </a:lnTo>
                <a:lnTo>
                  <a:pt x="533" y="681"/>
                </a:lnTo>
                <a:lnTo>
                  <a:pt x="507" y="691"/>
                </a:lnTo>
                <a:cubicBezTo>
                  <a:pt x="492" y="696"/>
                  <a:pt x="476" y="699"/>
                  <a:pt x="461" y="699"/>
                </a:cubicBezTo>
                <a:cubicBezTo>
                  <a:pt x="426" y="699"/>
                  <a:pt x="393" y="686"/>
                  <a:pt x="368" y="660"/>
                </a:cubicBezTo>
                <a:cubicBezTo>
                  <a:pt x="315" y="610"/>
                  <a:pt x="313" y="523"/>
                  <a:pt x="366" y="471"/>
                </a:cubicBezTo>
                <a:cubicBezTo>
                  <a:pt x="392" y="444"/>
                  <a:pt x="426" y="431"/>
                  <a:pt x="461" y="431"/>
                </a:cubicBezTo>
                <a:cubicBezTo>
                  <a:pt x="495" y="431"/>
                  <a:pt x="529" y="443"/>
                  <a:pt x="555" y="470"/>
                </a:cubicBezTo>
                <a:cubicBezTo>
                  <a:pt x="591" y="505"/>
                  <a:pt x="605" y="557"/>
                  <a:pt x="589" y="605"/>
                </a:cubicBezTo>
                <a:lnTo>
                  <a:pt x="581" y="631"/>
                </a:lnTo>
                <a:lnTo>
                  <a:pt x="869" y="917"/>
                </a:lnTo>
                <a:lnTo>
                  <a:pt x="901" y="887"/>
                </a:lnTo>
                <a:cubicBezTo>
                  <a:pt x="979" y="811"/>
                  <a:pt x="1076" y="759"/>
                  <a:pt x="1181" y="737"/>
                </a:cubicBezTo>
                <a:lnTo>
                  <a:pt x="1217" y="731"/>
                </a:lnTo>
                <a:lnTo>
                  <a:pt x="1217" y="359"/>
                </a:lnTo>
                <a:lnTo>
                  <a:pt x="1193" y="347"/>
                </a:lnTo>
                <a:cubicBezTo>
                  <a:pt x="1147" y="325"/>
                  <a:pt x="1119" y="279"/>
                  <a:pt x="1119" y="229"/>
                </a:cubicBezTo>
                <a:cubicBezTo>
                  <a:pt x="1119" y="156"/>
                  <a:pt x="1180" y="95"/>
                  <a:pt x="1254" y="95"/>
                </a:cubicBezTo>
                <a:close/>
                <a:moveTo>
                  <a:pt x="1253" y="1"/>
                </a:moveTo>
                <a:cubicBezTo>
                  <a:pt x="1129" y="1"/>
                  <a:pt x="1029" y="101"/>
                  <a:pt x="1029" y="224"/>
                </a:cubicBezTo>
                <a:cubicBezTo>
                  <a:pt x="1029" y="297"/>
                  <a:pt x="1066" y="365"/>
                  <a:pt x="1127" y="406"/>
                </a:cubicBezTo>
                <a:lnTo>
                  <a:pt x="1127" y="655"/>
                </a:lnTo>
                <a:cubicBezTo>
                  <a:pt x="1032" y="680"/>
                  <a:pt x="945" y="727"/>
                  <a:pt x="870" y="791"/>
                </a:cubicBezTo>
                <a:lnTo>
                  <a:pt x="680" y="601"/>
                </a:lnTo>
                <a:cubicBezTo>
                  <a:pt x="694" y="531"/>
                  <a:pt x="671" y="457"/>
                  <a:pt x="618" y="404"/>
                </a:cubicBezTo>
                <a:cubicBezTo>
                  <a:pt x="575" y="362"/>
                  <a:pt x="519" y="340"/>
                  <a:pt x="462" y="340"/>
                </a:cubicBezTo>
                <a:cubicBezTo>
                  <a:pt x="405" y="340"/>
                  <a:pt x="348" y="362"/>
                  <a:pt x="305" y="405"/>
                </a:cubicBezTo>
                <a:cubicBezTo>
                  <a:pt x="218" y="493"/>
                  <a:pt x="218" y="633"/>
                  <a:pt x="306" y="720"/>
                </a:cubicBezTo>
                <a:cubicBezTo>
                  <a:pt x="348" y="762"/>
                  <a:pt x="403" y="784"/>
                  <a:pt x="460" y="784"/>
                </a:cubicBezTo>
                <a:cubicBezTo>
                  <a:pt x="476" y="784"/>
                  <a:pt x="492" y="783"/>
                  <a:pt x="508" y="779"/>
                </a:cubicBezTo>
                <a:lnTo>
                  <a:pt x="717" y="988"/>
                </a:lnTo>
                <a:cubicBezTo>
                  <a:pt x="685" y="1049"/>
                  <a:pt x="664" y="1115"/>
                  <a:pt x="652" y="1183"/>
                </a:cubicBezTo>
                <a:lnTo>
                  <a:pt x="410" y="1181"/>
                </a:lnTo>
                <a:cubicBezTo>
                  <a:pt x="369" y="1117"/>
                  <a:pt x="300" y="1079"/>
                  <a:pt x="223" y="1079"/>
                </a:cubicBezTo>
                <a:lnTo>
                  <a:pt x="222" y="1079"/>
                </a:lnTo>
                <a:cubicBezTo>
                  <a:pt x="163" y="1079"/>
                  <a:pt x="108" y="1102"/>
                  <a:pt x="65" y="1144"/>
                </a:cubicBezTo>
                <a:cubicBezTo>
                  <a:pt x="23" y="1186"/>
                  <a:pt x="0" y="1242"/>
                  <a:pt x="0" y="1301"/>
                </a:cubicBezTo>
                <a:cubicBezTo>
                  <a:pt x="0" y="1362"/>
                  <a:pt x="22" y="1416"/>
                  <a:pt x="64" y="1459"/>
                </a:cubicBezTo>
                <a:cubicBezTo>
                  <a:pt x="107" y="1501"/>
                  <a:pt x="162" y="1524"/>
                  <a:pt x="221" y="1524"/>
                </a:cubicBezTo>
                <a:lnTo>
                  <a:pt x="222" y="1524"/>
                </a:lnTo>
                <a:cubicBezTo>
                  <a:pt x="296" y="1524"/>
                  <a:pt x="365" y="1489"/>
                  <a:pt x="406" y="1428"/>
                </a:cubicBezTo>
                <a:lnTo>
                  <a:pt x="659" y="1429"/>
                </a:lnTo>
                <a:cubicBezTo>
                  <a:pt x="671" y="1494"/>
                  <a:pt x="695" y="1554"/>
                  <a:pt x="727" y="1611"/>
                </a:cubicBezTo>
                <a:lnTo>
                  <a:pt x="513" y="1823"/>
                </a:lnTo>
                <a:cubicBezTo>
                  <a:pt x="497" y="1820"/>
                  <a:pt x="481" y="1818"/>
                  <a:pt x="465" y="1818"/>
                </a:cubicBezTo>
                <a:cubicBezTo>
                  <a:pt x="408" y="1818"/>
                  <a:pt x="353" y="1840"/>
                  <a:pt x="311" y="1883"/>
                </a:cubicBezTo>
                <a:cubicBezTo>
                  <a:pt x="223" y="1969"/>
                  <a:pt x="222" y="2111"/>
                  <a:pt x="310" y="2197"/>
                </a:cubicBezTo>
                <a:cubicBezTo>
                  <a:pt x="353" y="2241"/>
                  <a:pt x="411" y="2263"/>
                  <a:pt x="468" y="2263"/>
                </a:cubicBezTo>
                <a:cubicBezTo>
                  <a:pt x="525" y="2263"/>
                  <a:pt x="581" y="2242"/>
                  <a:pt x="624" y="2199"/>
                </a:cubicBezTo>
                <a:cubicBezTo>
                  <a:pt x="676" y="2148"/>
                  <a:pt x="700" y="2074"/>
                  <a:pt x="686" y="2001"/>
                </a:cubicBezTo>
                <a:lnTo>
                  <a:pt x="887" y="1801"/>
                </a:lnTo>
                <a:cubicBezTo>
                  <a:pt x="971" y="1869"/>
                  <a:pt x="1071" y="1916"/>
                  <a:pt x="1179" y="1936"/>
                </a:cubicBezTo>
                <a:lnTo>
                  <a:pt x="1179" y="2153"/>
                </a:lnTo>
                <a:cubicBezTo>
                  <a:pt x="1116" y="2194"/>
                  <a:pt x="1077" y="2262"/>
                  <a:pt x="1077" y="2338"/>
                </a:cubicBezTo>
                <a:cubicBezTo>
                  <a:pt x="1077" y="2460"/>
                  <a:pt x="1177" y="2560"/>
                  <a:pt x="1300" y="2560"/>
                </a:cubicBezTo>
                <a:cubicBezTo>
                  <a:pt x="1422" y="2560"/>
                  <a:pt x="1522" y="2460"/>
                  <a:pt x="1519" y="2338"/>
                </a:cubicBezTo>
                <a:cubicBezTo>
                  <a:pt x="1519" y="2264"/>
                  <a:pt x="1482" y="2196"/>
                  <a:pt x="1422" y="2155"/>
                </a:cubicBezTo>
                <a:lnTo>
                  <a:pt x="1422" y="1934"/>
                </a:lnTo>
                <a:cubicBezTo>
                  <a:pt x="1527" y="1915"/>
                  <a:pt x="1627" y="1868"/>
                  <a:pt x="1709" y="1800"/>
                </a:cubicBezTo>
                <a:lnTo>
                  <a:pt x="1871" y="1960"/>
                </a:lnTo>
                <a:cubicBezTo>
                  <a:pt x="1856" y="2032"/>
                  <a:pt x="1879" y="2105"/>
                  <a:pt x="1932" y="2158"/>
                </a:cubicBezTo>
                <a:cubicBezTo>
                  <a:pt x="1974" y="2200"/>
                  <a:pt x="2029" y="2222"/>
                  <a:pt x="2088" y="2222"/>
                </a:cubicBezTo>
                <a:lnTo>
                  <a:pt x="2090" y="2222"/>
                </a:lnTo>
                <a:cubicBezTo>
                  <a:pt x="2149" y="2222"/>
                  <a:pt x="2204" y="2198"/>
                  <a:pt x="2246" y="2156"/>
                </a:cubicBezTo>
                <a:cubicBezTo>
                  <a:pt x="2288" y="2114"/>
                  <a:pt x="2311" y="2058"/>
                  <a:pt x="2311" y="1998"/>
                </a:cubicBezTo>
                <a:cubicBezTo>
                  <a:pt x="2311" y="1939"/>
                  <a:pt x="2287" y="1884"/>
                  <a:pt x="2245" y="1842"/>
                </a:cubicBezTo>
                <a:cubicBezTo>
                  <a:pt x="2203" y="1799"/>
                  <a:pt x="2148" y="1778"/>
                  <a:pt x="2091" y="1778"/>
                </a:cubicBezTo>
                <a:cubicBezTo>
                  <a:pt x="2075" y="1778"/>
                  <a:pt x="2059" y="1780"/>
                  <a:pt x="2043" y="1783"/>
                </a:cubicBezTo>
                <a:lnTo>
                  <a:pt x="1869" y="1609"/>
                </a:lnTo>
                <a:cubicBezTo>
                  <a:pt x="1900" y="1552"/>
                  <a:pt x="1924" y="1491"/>
                  <a:pt x="1937" y="1428"/>
                </a:cubicBezTo>
                <a:lnTo>
                  <a:pt x="2196" y="1427"/>
                </a:lnTo>
                <a:cubicBezTo>
                  <a:pt x="2238" y="1486"/>
                  <a:pt x="2306" y="1523"/>
                  <a:pt x="2380" y="1523"/>
                </a:cubicBezTo>
                <a:lnTo>
                  <a:pt x="2381" y="1523"/>
                </a:lnTo>
                <a:cubicBezTo>
                  <a:pt x="2503" y="1523"/>
                  <a:pt x="2602" y="1423"/>
                  <a:pt x="2602" y="1301"/>
                </a:cubicBezTo>
                <a:cubicBezTo>
                  <a:pt x="2601" y="1178"/>
                  <a:pt x="2502" y="1079"/>
                  <a:pt x="2380" y="1079"/>
                </a:cubicBezTo>
                <a:lnTo>
                  <a:pt x="2378" y="1079"/>
                </a:lnTo>
                <a:cubicBezTo>
                  <a:pt x="2302" y="1079"/>
                  <a:pt x="2233" y="1117"/>
                  <a:pt x="2192" y="1181"/>
                </a:cubicBezTo>
                <a:lnTo>
                  <a:pt x="1944" y="1183"/>
                </a:lnTo>
                <a:cubicBezTo>
                  <a:pt x="1928" y="1094"/>
                  <a:pt x="1895" y="1009"/>
                  <a:pt x="1845" y="932"/>
                </a:cubicBezTo>
                <a:lnTo>
                  <a:pt x="2038" y="740"/>
                </a:lnTo>
                <a:cubicBezTo>
                  <a:pt x="2054" y="744"/>
                  <a:pt x="2070" y="745"/>
                  <a:pt x="2086" y="745"/>
                </a:cubicBezTo>
                <a:cubicBezTo>
                  <a:pt x="2143" y="745"/>
                  <a:pt x="2198" y="723"/>
                  <a:pt x="2241" y="680"/>
                </a:cubicBezTo>
                <a:cubicBezTo>
                  <a:pt x="2283" y="638"/>
                  <a:pt x="2307" y="583"/>
                  <a:pt x="2307" y="524"/>
                </a:cubicBezTo>
                <a:cubicBezTo>
                  <a:pt x="2307" y="463"/>
                  <a:pt x="2285" y="408"/>
                  <a:pt x="2243" y="366"/>
                </a:cubicBezTo>
                <a:cubicBezTo>
                  <a:pt x="2201" y="324"/>
                  <a:pt x="2145" y="300"/>
                  <a:pt x="2086" y="300"/>
                </a:cubicBezTo>
                <a:lnTo>
                  <a:pt x="2085" y="300"/>
                </a:lnTo>
                <a:cubicBezTo>
                  <a:pt x="2025" y="300"/>
                  <a:pt x="1970" y="322"/>
                  <a:pt x="1928" y="364"/>
                </a:cubicBezTo>
                <a:cubicBezTo>
                  <a:pt x="1875" y="416"/>
                  <a:pt x="1853" y="490"/>
                  <a:pt x="1866" y="562"/>
                </a:cubicBezTo>
                <a:lnTo>
                  <a:pt x="1674" y="753"/>
                </a:lnTo>
                <a:cubicBezTo>
                  <a:pt x="1584" y="690"/>
                  <a:pt x="1481" y="652"/>
                  <a:pt x="1374" y="638"/>
                </a:cubicBezTo>
                <a:lnTo>
                  <a:pt x="1374" y="410"/>
                </a:lnTo>
                <a:cubicBezTo>
                  <a:pt x="1437" y="368"/>
                  <a:pt x="1475" y="300"/>
                  <a:pt x="1475" y="224"/>
                </a:cubicBezTo>
                <a:cubicBezTo>
                  <a:pt x="1475" y="101"/>
                  <a:pt x="1375" y="1"/>
                  <a:pt x="1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8506400" y="3401940"/>
            <a:ext cx="176206" cy="172689"/>
          </a:xfrm>
          <a:custGeom>
            <a:avLst/>
            <a:gdLst/>
            <a:ahLst/>
            <a:cxnLst/>
            <a:rect l="l" t="t" r="r" b="b"/>
            <a:pathLst>
              <a:path w="1904" h="1866" extrusionOk="0">
                <a:moveTo>
                  <a:pt x="917" y="1"/>
                </a:moveTo>
                <a:cubicBezTo>
                  <a:pt x="843" y="1"/>
                  <a:pt x="783" y="62"/>
                  <a:pt x="783" y="136"/>
                </a:cubicBezTo>
                <a:cubicBezTo>
                  <a:pt x="783" y="188"/>
                  <a:pt x="814" y="233"/>
                  <a:pt x="857" y="255"/>
                </a:cubicBezTo>
                <a:lnTo>
                  <a:pt x="857" y="489"/>
                </a:lnTo>
                <a:cubicBezTo>
                  <a:pt x="769" y="507"/>
                  <a:pt x="690" y="550"/>
                  <a:pt x="628" y="611"/>
                </a:cubicBezTo>
                <a:lnTo>
                  <a:pt x="447" y="432"/>
                </a:lnTo>
                <a:cubicBezTo>
                  <a:pt x="462" y="385"/>
                  <a:pt x="452" y="332"/>
                  <a:pt x="415" y="295"/>
                </a:cubicBezTo>
                <a:cubicBezTo>
                  <a:pt x="388" y="269"/>
                  <a:pt x="354" y="255"/>
                  <a:pt x="319" y="255"/>
                </a:cubicBezTo>
                <a:cubicBezTo>
                  <a:pt x="285" y="255"/>
                  <a:pt x="250" y="269"/>
                  <a:pt x="224" y="295"/>
                </a:cubicBezTo>
                <a:cubicBezTo>
                  <a:pt x="171" y="348"/>
                  <a:pt x="171" y="433"/>
                  <a:pt x="224" y="486"/>
                </a:cubicBezTo>
                <a:cubicBezTo>
                  <a:pt x="250" y="512"/>
                  <a:pt x="284" y="524"/>
                  <a:pt x="318" y="524"/>
                </a:cubicBezTo>
                <a:cubicBezTo>
                  <a:pt x="333" y="524"/>
                  <a:pt x="349" y="522"/>
                  <a:pt x="363" y="517"/>
                </a:cubicBezTo>
                <a:lnTo>
                  <a:pt x="553" y="706"/>
                </a:lnTo>
                <a:cubicBezTo>
                  <a:pt x="520" y="760"/>
                  <a:pt x="498" y="824"/>
                  <a:pt x="491" y="892"/>
                </a:cubicBezTo>
                <a:lnTo>
                  <a:pt x="259" y="891"/>
                </a:lnTo>
                <a:cubicBezTo>
                  <a:pt x="238" y="847"/>
                  <a:pt x="193" y="815"/>
                  <a:pt x="138" y="815"/>
                </a:cubicBezTo>
                <a:cubicBezTo>
                  <a:pt x="63" y="815"/>
                  <a:pt x="4" y="874"/>
                  <a:pt x="3" y="949"/>
                </a:cubicBezTo>
                <a:cubicBezTo>
                  <a:pt x="1" y="1024"/>
                  <a:pt x="62" y="1084"/>
                  <a:pt x="137" y="1085"/>
                </a:cubicBezTo>
                <a:cubicBezTo>
                  <a:pt x="189" y="1085"/>
                  <a:pt x="235" y="1054"/>
                  <a:pt x="257" y="1011"/>
                </a:cubicBezTo>
                <a:lnTo>
                  <a:pt x="494" y="1012"/>
                </a:lnTo>
                <a:cubicBezTo>
                  <a:pt x="504" y="1075"/>
                  <a:pt x="526" y="1134"/>
                  <a:pt x="559" y="1187"/>
                </a:cubicBezTo>
                <a:lnTo>
                  <a:pt x="366" y="1380"/>
                </a:lnTo>
                <a:cubicBezTo>
                  <a:pt x="352" y="1375"/>
                  <a:pt x="336" y="1372"/>
                  <a:pt x="321" y="1372"/>
                </a:cubicBezTo>
                <a:cubicBezTo>
                  <a:pt x="287" y="1372"/>
                  <a:pt x="252" y="1385"/>
                  <a:pt x="226" y="1411"/>
                </a:cubicBezTo>
                <a:cubicBezTo>
                  <a:pt x="174" y="1464"/>
                  <a:pt x="174" y="1549"/>
                  <a:pt x="226" y="1602"/>
                </a:cubicBezTo>
                <a:cubicBezTo>
                  <a:pt x="253" y="1628"/>
                  <a:pt x="287" y="1642"/>
                  <a:pt x="322" y="1642"/>
                </a:cubicBezTo>
                <a:cubicBezTo>
                  <a:pt x="356" y="1642"/>
                  <a:pt x="391" y="1628"/>
                  <a:pt x="417" y="1602"/>
                </a:cubicBezTo>
                <a:cubicBezTo>
                  <a:pt x="454" y="1565"/>
                  <a:pt x="464" y="1512"/>
                  <a:pt x="451" y="1465"/>
                </a:cubicBezTo>
                <a:lnTo>
                  <a:pt x="637" y="1280"/>
                </a:lnTo>
                <a:cubicBezTo>
                  <a:pt x="705" y="1343"/>
                  <a:pt x="794" y="1386"/>
                  <a:pt x="893" y="1398"/>
                </a:cubicBezTo>
                <a:lnTo>
                  <a:pt x="893" y="1610"/>
                </a:lnTo>
                <a:cubicBezTo>
                  <a:pt x="848" y="1633"/>
                  <a:pt x="816" y="1677"/>
                  <a:pt x="816" y="1732"/>
                </a:cubicBezTo>
                <a:cubicBezTo>
                  <a:pt x="816" y="1806"/>
                  <a:pt x="877" y="1865"/>
                  <a:pt x="951" y="1865"/>
                </a:cubicBezTo>
                <a:cubicBezTo>
                  <a:pt x="1025" y="1865"/>
                  <a:pt x="1085" y="1805"/>
                  <a:pt x="1085" y="1732"/>
                </a:cubicBezTo>
                <a:cubicBezTo>
                  <a:pt x="1085" y="1679"/>
                  <a:pt x="1055" y="1634"/>
                  <a:pt x="1011" y="1612"/>
                </a:cubicBezTo>
                <a:lnTo>
                  <a:pt x="1011" y="1397"/>
                </a:lnTo>
                <a:cubicBezTo>
                  <a:pt x="1107" y="1384"/>
                  <a:pt x="1194" y="1342"/>
                  <a:pt x="1263" y="1279"/>
                </a:cubicBezTo>
                <a:lnTo>
                  <a:pt x="1421" y="1435"/>
                </a:lnTo>
                <a:cubicBezTo>
                  <a:pt x="1406" y="1481"/>
                  <a:pt x="1416" y="1535"/>
                  <a:pt x="1453" y="1571"/>
                </a:cubicBezTo>
                <a:cubicBezTo>
                  <a:pt x="1480" y="1598"/>
                  <a:pt x="1514" y="1611"/>
                  <a:pt x="1549" y="1611"/>
                </a:cubicBezTo>
                <a:cubicBezTo>
                  <a:pt x="1583" y="1611"/>
                  <a:pt x="1618" y="1598"/>
                  <a:pt x="1644" y="1571"/>
                </a:cubicBezTo>
                <a:cubicBezTo>
                  <a:pt x="1697" y="1519"/>
                  <a:pt x="1697" y="1433"/>
                  <a:pt x="1644" y="1381"/>
                </a:cubicBezTo>
                <a:cubicBezTo>
                  <a:pt x="1618" y="1355"/>
                  <a:pt x="1584" y="1342"/>
                  <a:pt x="1550" y="1342"/>
                </a:cubicBezTo>
                <a:cubicBezTo>
                  <a:pt x="1535" y="1342"/>
                  <a:pt x="1519" y="1344"/>
                  <a:pt x="1505" y="1349"/>
                </a:cubicBezTo>
                <a:lnTo>
                  <a:pt x="1341" y="1186"/>
                </a:lnTo>
                <a:cubicBezTo>
                  <a:pt x="1373" y="1133"/>
                  <a:pt x="1395" y="1075"/>
                  <a:pt x="1406" y="1011"/>
                </a:cubicBezTo>
                <a:lnTo>
                  <a:pt x="1648" y="1010"/>
                </a:lnTo>
                <a:cubicBezTo>
                  <a:pt x="1670" y="1053"/>
                  <a:pt x="1716" y="1084"/>
                  <a:pt x="1768" y="1084"/>
                </a:cubicBezTo>
                <a:cubicBezTo>
                  <a:pt x="1843" y="1084"/>
                  <a:pt x="1903" y="1023"/>
                  <a:pt x="1903" y="948"/>
                </a:cubicBezTo>
                <a:cubicBezTo>
                  <a:pt x="1903" y="873"/>
                  <a:pt x="1843" y="813"/>
                  <a:pt x="1769" y="813"/>
                </a:cubicBezTo>
                <a:cubicBezTo>
                  <a:pt x="1716" y="813"/>
                  <a:pt x="1671" y="845"/>
                  <a:pt x="1648" y="890"/>
                </a:cubicBezTo>
                <a:lnTo>
                  <a:pt x="1411" y="891"/>
                </a:lnTo>
                <a:cubicBezTo>
                  <a:pt x="1403" y="807"/>
                  <a:pt x="1371" y="729"/>
                  <a:pt x="1324" y="665"/>
                </a:cubicBezTo>
                <a:lnTo>
                  <a:pt x="1503" y="487"/>
                </a:lnTo>
                <a:cubicBezTo>
                  <a:pt x="1518" y="492"/>
                  <a:pt x="1533" y="495"/>
                  <a:pt x="1549" y="495"/>
                </a:cubicBezTo>
                <a:cubicBezTo>
                  <a:pt x="1582" y="495"/>
                  <a:pt x="1616" y="482"/>
                  <a:pt x="1642" y="455"/>
                </a:cubicBezTo>
                <a:cubicBezTo>
                  <a:pt x="1695" y="402"/>
                  <a:pt x="1695" y="317"/>
                  <a:pt x="1642" y="264"/>
                </a:cubicBezTo>
                <a:cubicBezTo>
                  <a:pt x="1616" y="238"/>
                  <a:pt x="1581" y="225"/>
                  <a:pt x="1547" y="225"/>
                </a:cubicBezTo>
                <a:cubicBezTo>
                  <a:pt x="1512" y="225"/>
                  <a:pt x="1478" y="238"/>
                  <a:pt x="1451" y="264"/>
                </a:cubicBezTo>
                <a:cubicBezTo>
                  <a:pt x="1414" y="301"/>
                  <a:pt x="1404" y="354"/>
                  <a:pt x="1419" y="401"/>
                </a:cubicBezTo>
                <a:lnTo>
                  <a:pt x="1240" y="579"/>
                </a:lnTo>
                <a:cubicBezTo>
                  <a:pt x="1167" y="521"/>
                  <a:pt x="1076" y="484"/>
                  <a:pt x="976" y="479"/>
                </a:cubicBezTo>
                <a:lnTo>
                  <a:pt x="976" y="257"/>
                </a:lnTo>
                <a:cubicBezTo>
                  <a:pt x="1020" y="234"/>
                  <a:pt x="1052" y="190"/>
                  <a:pt x="1052" y="136"/>
                </a:cubicBezTo>
                <a:cubicBezTo>
                  <a:pt x="1052" y="60"/>
                  <a:pt x="991"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egnaposto data 1">
            <a:extLst>
              <a:ext uri="{FF2B5EF4-FFF2-40B4-BE49-F238E27FC236}">
                <a16:creationId xmlns:a16="http://schemas.microsoft.com/office/drawing/2014/main" id="{5F108730-1401-7C2E-3132-37454ECC5D06}"/>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CE52F10D-BE16-EFFF-0347-B988B7F4AE9C}"/>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B8C443DA-2AB9-F3EC-3D73-B3B889064866}"/>
              </a:ext>
            </a:extLst>
          </p:cNvPr>
          <p:cNvSpPr>
            <a:spLocks noGrp="1"/>
          </p:cNvSpPr>
          <p:nvPr>
            <p:ph type="sldNum" sz="quarter" idx="12"/>
          </p:nvPr>
        </p:nvSpPr>
        <p:spPr/>
        <p:txBody>
          <a:bodyPr/>
          <a:lstStyle/>
          <a:p>
            <a:fld id="{648C1812-8ECC-4A8D-9A1D-6B198784C036}" type="slidenum">
              <a:rPr lang="en-US" smtClean="0"/>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3">
    <p:spTree>
      <p:nvGrpSpPr>
        <p:cNvPr id="1" name="Shape 449"/>
        <p:cNvGrpSpPr/>
        <p:nvPr/>
      </p:nvGrpSpPr>
      <p:grpSpPr>
        <a:xfrm>
          <a:off x="0" y="0"/>
          <a:ext cx="0" cy="0"/>
          <a:chOff x="0" y="0"/>
          <a:chExt cx="0" cy="0"/>
        </a:xfrm>
      </p:grpSpPr>
      <p:sp>
        <p:nvSpPr>
          <p:cNvPr id="450" name="Google Shape;450;p33"/>
          <p:cNvSpPr txBox="1">
            <a:spLocks noGrp="1"/>
          </p:cNvSpPr>
          <p:nvPr>
            <p:ph type="subTitle" idx="1"/>
          </p:nvPr>
        </p:nvSpPr>
        <p:spPr>
          <a:xfrm>
            <a:off x="1139125" y="1995875"/>
            <a:ext cx="3114900" cy="187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1" name="Google Shape;451;p33"/>
          <p:cNvSpPr txBox="1">
            <a:spLocks noGrp="1"/>
          </p:cNvSpPr>
          <p:nvPr>
            <p:ph type="subTitle" idx="2"/>
          </p:nvPr>
        </p:nvSpPr>
        <p:spPr>
          <a:xfrm>
            <a:off x="4889976" y="1995875"/>
            <a:ext cx="3114900" cy="187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2" name="Google Shape;452;p33"/>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453" name="Google Shape;453;p33"/>
          <p:cNvSpPr/>
          <p:nvPr/>
        </p:nvSpPr>
        <p:spPr>
          <a:xfrm>
            <a:off x="1567729" y="4843536"/>
            <a:ext cx="71225" cy="71225"/>
          </a:xfrm>
          <a:custGeom>
            <a:avLst/>
            <a:gdLst/>
            <a:ahLst/>
            <a:cxnLst/>
            <a:rect l="l" t="t" r="r" b="b"/>
            <a:pathLst>
              <a:path w="322" h="322" extrusionOk="0">
                <a:moveTo>
                  <a:pt x="160" y="51"/>
                </a:moveTo>
                <a:cubicBezTo>
                  <a:pt x="219" y="51"/>
                  <a:pt x="270" y="101"/>
                  <a:pt x="270" y="161"/>
                </a:cubicBezTo>
                <a:cubicBezTo>
                  <a:pt x="270" y="221"/>
                  <a:pt x="221" y="270"/>
                  <a:pt x="160" y="270"/>
                </a:cubicBezTo>
                <a:cubicBezTo>
                  <a:pt x="100" y="270"/>
                  <a:pt x="51" y="222"/>
                  <a:pt x="51" y="161"/>
                </a:cubicBezTo>
                <a:cubicBezTo>
                  <a:pt x="51" y="101"/>
                  <a:pt x="100" y="51"/>
                  <a:pt x="160" y="51"/>
                </a:cubicBezTo>
                <a:close/>
                <a:moveTo>
                  <a:pt x="160" y="1"/>
                </a:moveTo>
                <a:cubicBezTo>
                  <a:pt x="72" y="1"/>
                  <a:pt x="0" y="72"/>
                  <a:pt x="0" y="161"/>
                </a:cubicBezTo>
                <a:cubicBezTo>
                  <a:pt x="0" y="249"/>
                  <a:pt x="72" y="322"/>
                  <a:pt x="160" y="322"/>
                </a:cubicBezTo>
                <a:cubicBezTo>
                  <a:pt x="249" y="322"/>
                  <a:pt x="321" y="249"/>
                  <a:pt x="321" y="161"/>
                </a:cubicBezTo>
                <a:cubicBezTo>
                  <a:pt x="321" y="72"/>
                  <a:pt x="249"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3"/>
          <p:cNvSpPr/>
          <p:nvPr/>
        </p:nvSpPr>
        <p:spPr>
          <a:xfrm>
            <a:off x="633119" y="3576243"/>
            <a:ext cx="86872" cy="86873"/>
          </a:xfrm>
          <a:custGeom>
            <a:avLst/>
            <a:gdLst/>
            <a:ahLst/>
            <a:cxnLst/>
            <a:rect l="l" t="t" r="r" b="b"/>
            <a:pathLst>
              <a:path w="270" h="270" extrusionOk="0">
                <a:moveTo>
                  <a:pt x="135" y="52"/>
                </a:moveTo>
                <a:cubicBezTo>
                  <a:pt x="181" y="52"/>
                  <a:pt x="218" y="89"/>
                  <a:pt x="218" y="135"/>
                </a:cubicBezTo>
                <a:cubicBezTo>
                  <a:pt x="218" y="181"/>
                  <a:pt x="181" y="218"/>
                  <a:pt x="135" y="218"/>
                </a:cubicBezTo>
                <a:cubicBezTo>
                  <a:pt x="89" y="218"/>
                  <a:pt x="52" y="181"/>
                  <a:pt x="52" y="135"/>
                </a:cubicBezTo>
                <a:cubicBezTo>
                  <a:pt x="52" y="89"/>
                  <a:pt x="89" y="52"/>
                  <a:pt x="135" y="52"/>
                </a:cubicBezTo>
                <a:close/>
                <a:moveTo>
                  <a:pt x="135" y="0"/>
                </a:moveTo>
                <a:cubicBezTo>
                  <a:pt x="62" y="0"/>
                  <a:pt x="1" y="61"/>
                  <a:pt x="1" y="135"/>
                </a:cubicBezTo>
                <a:cubicBezTo>
                  <a:pt x="1" y="209"/>
                  <a:pt x="62" y="270"/>
                  <a:pt x="135" y="270"/>
                </a:cubicBezTo>
                <a:cubicBezTo>
                  <a:pt x="209" y="270"/>
                  <a:pt x="269" y="210"/>
                  <a:pt x="269" y="135"/>
                </a:cubicBezTo>
                <a:cubicBezTo>
                  <a:pt x="269" y="61"/>
                  <a:pt x="20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p:nvPr/>
        </p:nvSpPr>
        <p:spPr>
          <a:xfrm>
            <a:off x="1139124" y="4473332"/>
            <a:ext cx="176200" cy="172443"/>
          </a:xfrm>
          <a:custGeom>
            <a:avLst/>
            <a:gdLst/>
            <a:ahLst/>
            <a:cxnLst/>
            <a:rect l="l" t="t" r="r" b="b"/>
            <a:pathLst>
              <a:path w="1444" h="1413" extrusionOk="0">
                <a:moveTo>
                  <a:pt x="693" y="1"/>
                </a:moveTo>
                <a:cubicBezTo>
                  <a:pt x="637" y="1"/>
                  <a:pt x="592" y="47"/>
                  <a:pt x="592" y="103"/>
                </a:cubicBezTo>
                <a:cubicBezTo>
                  <a:pt x="592" y="142"/>
                  <a:pt x="614" y="177"/>
                  <a:pt x="646" y="194"/>
                </a:cubicBezTo>
                <a:lnTo>
                  <a:pt x="646" y="370"/>
                </a:lnTo>
                <a:cubicBezTo>
                  <a:pt x="579" y="384"/>
                  <a:pt x="520" y="417"/>
                  <a:pt x="474" y="462"/>
                </a:cubicBezTo>
                <a:lnTo>
                  <a:pt x="337" y="326"/>
                </a:lnTo>
                <a:cubicBezTo>
                  <a:pt x="349" y="291"/>
                  <a:pt x="340" y="252"/>
                  <a:pt x="312" y="224"/>
                </a:cubicBezTo>
                <a:cubicBezTo>
                  <a:pt x="292" y="204"/>
                  <a:pt x="266" y="194"/>
                  <a:pt x="240" y="194"/>
                </a:cubicBezTo>
                <a:cubicBezTo>
                  <a:pt x="214" y="194"/>
                  <a:pt x="188" y="204"/>
                  <a:pt x="167" y="224"/>
                </a:cubicBezTo>
                <a:cubicBezTo>
                  <a:pt x="128" y="263"/>
                  <a:pt x="128" y="327"/>
                  <a:pt x="167" y="369"/>
                </a:cubicBezTo>
                <a:cubicBezTo>
                  <a:pt x="187" y="389"/>
                  <a:pt x="213" y="398"/>
                  <a:pt x="238" y="398"/>
                </a:cubicBezTo>
                <a:cubicBezTo>
                  <a:pt x="250" y="398"/>
                  <a:pt x="261" y="396"/>
                  <a:pt x="272" y="393"/>
                </a:cubicBezTo>
                <a:lnTo>
                  <a:pt x="416" y="534"/>
                </a:lnTo>
                <a:cubicBezTo>
                  <a:pt x="391" y="577"/>
                  <a:pt x="373" y="623"/>
                  <a:pt x="368" y="675"/>
                </a:cubicBezTo>
                <a:lnTo>
                  <a:pt x="193" y="675"/>
                </a:lnTo>
                <a:cubicBezTo>
                  <a:pt x="178" y="641"/>
                  <a:pt x="143" y="617"/>
                  <a:pt x="103" y="617"/>
                </a:cubicBezTo>
                <a:cubicBezTo>
                  <a:pt x="46" y="617"/>
                  <a:pt x="1" y="662"/>
                  <a:pt x="1" y="719"/>
                </a:cubicBezTo>
                <a:cubicBezTo>
                  <a:pt x="1" y="775"/>
                  <a:pt x="45" y="821"/>
                  <a:pt x="102" y="821"/>
                </a:cubicBezTo>
                <a:cubicBezTo>
                  <a:pt x="141" y="821"/>
                  <a:pt x="175" y="799"/>
                  <a:pt x="192" y="766"/>
                </a:cubicBezTo>
                <a:lnTo>
                  <a:pt x="372" y="766"/>
                </a:lnTo>
                <a:cubicBezTo>
                  <a:pt x="381" y="815"/>
                  <a:pt x="398" y="859"/>
                  <a:pt x="423" y="899"/>
                </a:cubicBezTo>
                <a:lnTo>
                  <a:pt x="277" y="1044"/>
                </a:lnTo>
                <a:cubicBezTo>
                  <a:pt x="265" y="1040"/>
                  <a:pt x="254" y="1038"/>
                  <a:pt x="242" y="1038"/>
                </a:cubicBezTo>
                <a:cubicBezTo>
                  <a:pt x="216" y="1038"/>
                  <a:pt x="190" y="1048"/>
                  <a:pt x="171" y="1068"/>
                </a:cubicBezTo>
                <a:cubicBezTo>
                  <a:pt x="132" y="1107"/>
                  <a:pt x="130" y="1171"/>
                  <a:pt x="171" y="1212"/>
                </a:cubicBezTo>
                <a:cubicBezTo>
                  <a:pt x="191" y="1232"/>
                  <a:pt x="218" y="1243"/>
                  <a:pt x="244" y="1243"/>
                </a:cubicBezTo>
                <a:cubicBezTo>
                  <a:pt x="270" y="1243"/>
                  <a:pt x="296" y="1233"/>
                  <a:pt x="317" y="1212"/>
                </a:cubicBezTo>
                <a:cubicBezTo>
                  <a:pt x="344" y="1185"/>
                  <a:pt x="351" y="1144"/>
                  <a:pt x="341" y="1110"/>
                </a:cubicBezTo>
                <a:lnTo>
                  <a:pt x="483" y="969"/>
                </a:lnTo>
                <a:cubicBezTo>
                  <a:pt x="536" y="1017"/>
                  <a:pt x="602" y="1049"/>
                  <a:pt x="677" y="1058"/>
                </a:cubicBezTo>
                <a:lnTo>
                  <a:pt x="677" y="1219"/>
                </a:lnTo>
                <a:cubicBezTo>
                  <a:pt x="643" y="1236"/>
                  <a:pt x="619" y="1270"/>
                  <a:pt x="619" y="1311"/>
                </a:cubicBezTo>
                <a:cubicBezTo>
                  <a:pt x="619" y="1368"/>
                  <a:pt x="665" y="1412"/>
                  <a:pt x="720" y="1412"/>
                </a:cubicBezTo>
                <a:cubicBezTo>
                  <a:pt x="777" y="1412"/>
                  <a:pt x="822" y="1367"/>
                  <a:pt x="822" y="1311"/>
                </a:cubicBezTo>
                <a:cubicBezTo>
                  <a:pt x="822" y="1271"/>
                  <a:pt x="799" y="1238"/>
                  <a:pt x="766" y="1221"/>
                </a:cubicBezTo>
                <a:lnTo>
                  <a:pt x="766" y="1058"/>
                </a:lnTo>
                <a:cubicBezTo>
                  <a:pt x="840" y="1049"/>
                  <a:pt x="904" y="1016"/>
                  <a:pt x="957" y="969"/>
                </a:cubicBezTo>
                <a:lnTo>
                  <a:pt x="1077" y="1088"/>
                </a:lnTo>
                <a:cubicBezTo>
                  <a:pt x="1066" y="1123"/>
                  <a:pt x="1075" y="1163"/>
                  <a:pt x="1102" y="1190"/>
                </a:cubicBezTo>
                <a:cubicBezTo>
                  <a:pt x="1122" y="1210"/>
                  <a:pt x="1148" y="1220"/>
                  <a:pt x="1174" y="1220"/>
                </a:cubicBezTo>
                <a:cubicBezTo>
                  <a:pt x="1200" y="1220"/>
                  <a:pt x="1227" y="1210"/>
                  <a:pt x="1247" y="1190"/>
                </a:cubicBezTo>
                <a:cubicBezTo>
                  <a:pt x="1287" y="1151"/>
                  <a:pt x="1287" y="1086"/>
                  <a:pt x="1247" y="1046"/>
                </a:cubicBezTo>
                <a:cubicBezTo>
                  <a:pt x="1227" y="1025"/>
                  <a:pt x="1201" y="1016"/>
                  <a:pt x="1176" y="1016"/>
                </a:cubicBezTo>
                <a:cubicBezTo>
                  <a:pt x="1164" y="1016"/>
                  <a:pt x="1152" y="1018"/>
                  <a:pt x="1141" y="1022"/>
                </a:cubicBezTo>
                <a:lnTo>
                  <a:pt x="1018" y="898"/>
                </a:lnTo>
                <a:cubicBezTo>
                  <a:pt x="1043" y="858"/>
                  <a:pt x="1060" y="814"/>
                  <a:pt x="1068" y="767"/>
                </a:cubicBezTo>
                <a:lnTo>
                  <a:pt x="1251" y="767"/>
                </a:lnTo>
                <a:cubicBezTo>
                  <a:pt x="1268" y="799"/>
                  <a:pt x="1303" y="821"/>
                  <a:pt x="1341" y="821"/>
                </a:cubicBezTo>
                <a:cubicBezTo>
                  <a:pt x="1398" y="821"/>
                  <a:pt x="1444" y="775"/>
                  <a:pt x="1444" y="719"/>
                </a:cubicBezTo>
                <a:cubicBezTo>
                  <a:pt x="1438" y="663"/>
                  <a:pt x="1393" y="617"/>
                  <a:pt x="1336" y="617"/>
                </a:cubicBezTo>
                <a:cubicBezTo>
                  <a:pt x="1296" y="617"/>
                  <a:pt x="1261" y="641"/>
                  <a:pt x="1246" y="675"/>
                </a:cubicBezTo>
                <a:lnTo>
                  <a:pt x="1067" y="675"/>
                </a:lnTo>
                <a:cubicBezTo>
                  <a:pt x="1060" y="611"/>
                  <a:pt x="1036" y="553"/>
                  <a:pt x="999" y="504"/>
                </a:cubicBezTo>
                <a:lnTo>
                  <a:pt x="1135" y="370"/>
                </a:lnTo>
                <a:cubicBezTo>
                  <a:pt x="1146" y="374"/>
                  <a:pt x="1158" y="376"/>
                  <a:pt x="1170" y="376"/>
                </a:cubicBezTo>
                <a:cubicBezTo>
                  <a:pt x="1196" y="376"/>
                  <a:pt x="1222" y="366"/>
                  <a:pt x="1240" y="346"/>
                </a:cubicBezTo>
                <a:cubicBezTo>
                  <a:pt x="1280" y="306"/>
                  <a:pt x="1281" y="242"/>
                  <a:pt x="1240" y="201"/>
                </a:cubicBezTo>
                <a:cubicBezTo>
                  <a:pt x="1221" y="181"/>
                  <a:pt x="1194" y="171"/>
                  <a:pt x="1168" y="171"/>
                </a:cubicBezTo>
                <a:cubicBezTo>
                  <a:pt x="1142" y="171"/>
                  <a:pt x="1116" y="181"/>
                  <a:pt x="1096" y="201"/>
                </a:cubicBezTo>
                <a:cubicBezTo>
                  <a:pt x="1068" y="230"/>
                  <a:pt x="1060" y="270"/>
                  <a:pt x="1071" y="304"/>
                </a:cubicBezTo>
                <a:lnTo>
                  <a:pt x="935" y="438"/>
                </a:lnTo>
                <a:cubicBezTo>
                  <a:pt x="880" y="395"/>
                  <a:pt x="812" y="367"/>
                  <a:pt x="736" y="363"/>
                </a:cubicBezTo>
                <a:lnTo>
                  <a:pt x="736" y="195"/>
                </a:lnTo>
                <a:cubicBezTo>
                  <a:pt x="771" y="178"/>
                  <a:pt x="794" y="143"/>
                  <a:pt x="794" y="103"/>
                </a:cubicBezTo>
                <a:cubicBezTo>
                  <a:pt x="794" y="46"/>
                  <a:pt x="748" y="1"/>
                  <a:pt x="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3"/>
          <p:cNvSpPr/>
          <p:nvPr/>
        </p:nvSpPr>
        <p:spPr>
          <a:xfrm>
            <a:off x="329144" y="4473313"/>
            <a:ext cx="485520" cy="476110"/>
          </a:xfrm>
          <a:custGeom>
            <a:avLst/>
            <a:gdLst/>
            <a:ahLst/>
            <a:cxnLst/>
            <a:rect l="l" t="t" r="r" b="b"/>
            <a:pathLst>
              <a:path w="3199" h="3137" extrusionOk="0">
                <a:moveTo>
                  <a:pt x="1539" y="82"/>
                </a:moveTo>
                <a:cubicBezTo>
                  <a:pt x="1636" y="82"/>
                  <a:pt x="1715" y="161"/>
                  <a:pt x="1715" y="258"/>
                </a:cubicBezTo>
                <a:cubicBezTo>
                  <a:pt x="1715" y="325"/>
                  <a:pt x="1677" y="386"/>
                  <a:pt x="1615" y="416"/>
                </a:cubicBezTo>
                <a:lnTo>
                  <a:pt x="1589" y="428"/>
                </a:lnTo>
                <a:lnTo>
                  <a:pt x="1589" y="862"/>
                </a:lnTo>
                <a:lnTo>
                  <a:pt x="1633" y="866"/>
                </a:lnTo>
                <a:cubicBezTo>
                  <a:pt x="1782" y="873"/>
                  <a:pt x="1922" y="927"/>
                  <a:pt x="2037" y="1019"/>
                </a:cubicBezTo>
                <a:lnTo>
                  <a:pt x="2068" y="1045"/>
                </a:lnTo>
                <a:lnTo>
                  <a:pt x="2408" y="705"/>
                </a:lnTo>
                <a:lnTo>
                  <a:pt x="2399" y="681"/>
                </a:lnTo>
                <a:cubicBezTo>
                  <a:pt x="2379" y="616"/>
                  <a:pt x="2397" y="547"/>
                  <a:pt x="2443" y="502"/>
                </a:cubicBezTo>
                <a:cubicBezTo>
                  <a:pt x="2478" y="468"/>
                  <a:pt x="2523" y="451"/>
                  <a:pt x="2568" y="451"/>
                </a:cubicBezTo>
                <a:cubicBezTo>
                  <a:pt x="2614" y="451"/>
                  <a:pt x="2659" y="468"/>
                  <a:pt x="2693" y="503"/>
                </a:cubicBezTo>
                <a:cubicBezTo>
                  <a:pt x="2762" y="573"/>
                  <a:pt x="2761" y="684"/>
                  <a:pt x="2692" y="753"/>
                </a:cubicBezTo>
                <a:cubicBezTo>
                  <a:pt x="2658" y="787"/>
                  <a:pt x="2614" y="805"/>
                  <a:pt x="2569" y="805"/>
                </a:cubicBezTo>
                <a:cubicBezTo>
                  <a:pt x="2549" y="805"/>
                  <a:pt x="2529" y="801"/>
                  <a:pt x="2509" y="794"/>
                </a:cubicBezTo>
                <a:lnTo>
                  <a:pt x="2483" y="784"/>
                </a:lnTo>
                <a:lnTo>
                  <a:pt x="2142" y="1124"/>
                </a:lnTo>
                <a:lnTo>
                  <a:pt x="2166" y="1153"/>
                </a:lnTo>
                <a:cubicBezTo>
                  <a:pt x="2241" y="1256"/>
                  <a:pt x="2289" y="1378"/>
                  <a:pt x="2302" y="1503"/>
                </a:cubicBezTo>
                <a:lnTo>
                  <a:pt x="2306" y="1542"/>
                </a:lnTo>
                <a:lnTo>
                  <a:pt x="2761" y="1541"/>
                </a:lnTo>
                <a:lnTo>
                  <a:pt x="2772" y="1515"/>
                </a:lnTo>
                <a:cubicBezTo>
                  <a:pt x="2801" y="1453"/>
                  <a:pt x="2862" y="1414"/>
                  <a:pt x="2930" y="1414"/>
                </a:cubicBezTo>
                <a:cubicBezTo>
                  <a:pt x="2977" y="1414"/>
                  <a:pt x="3021" y="1432"/>
                  <a:pt x="3053" y="1466"/>
                </a:cubicBezTo>
                <a:cubicBezTo>
                  <a:pt x="3088" y="1499"/>
                  <a:pt x="3106" y="1543"/>
                  <a:pt x="3106" y="1590"/>
                </a:cubicBezTo>
                <a:cubicBezTo>
                  <a:pt x="3106" y="1638"/>
                  <a:pt x="3088" y="1683"/>
                  <a:pt x="3056" y="1716"/>
                </a:cubicBezTo>
                <a:cubicBezTo>
                  <a:pt x="3022" y="1750"/>
                  <a:pt x="2978" y="1768"/>
                  <a:pt x="2930" y="1768"/>
                </a:cubicBezTo>
                <a:lnTo>
                  <a:pt x="2929" y="1768"/>
                </a:lnTo>
                <a:cubicBezTo>
                  <a:pt x="2864" y="1768"/>
                  <a:pt x="2804" y="1731"/>
                  <a:pt x="2773" y="1672"/>
                </a:cubicBezTo>
                <a:lnTo>
                  <a:pt x="2762" y="1648"/>
                </a:lnTo>
                <a:lnTo>
                  <a:pt x="2300" y="1650"/>
                </a:lnTo>
                <a:lnTo>
                  <a:pt x="2295" y="1687"/>
                </a:lnTo>
                <a:cubicBezTo>
                  <a:pt x="2279" y="1783"/>
                  <a:pt x="2246" y="1874"/>
                  <a:pt x="2194" y="1956"/>
                </a:cubicBezTo>
                <a:lnTo>
                  <a:pt x="2176" y="1985"/>
                </a:lnTo>
                <a:lnTo>
                  <a:pt x="2489" y="2296"/>
                </a:lnTo>
                <a:lnTo>
                  <a:pt x="2515" y="2288"/>
                </a:lnTo>
                <a:cubicBezTo>
                  <a:pt x="2535" y="2280"/>
                  <a:pt x="2555" y="2277"/>
                  <a:pt x="2575" y="2277"/>
                </a:cubicBezTo>
                <a:cubicBezTo>
                  <a:pt x="2621" y="2277"/>
                  <a:pt x="2665" y="2295"/>
                  <a:pt x="2699" y="2328"/>
                </a:cubicBezTo>
                <a:cubicBezTo>
                  <a:pt x="2732" y="2362"/>
                  <a:pt x="2751" y="2406"/>
                  <a:pt x="2751" y="2453"/>
                </a:cubicBezTo>
                <a:cubicBezTo>
                  <a:pt x="2751" y="2500"/>
                  <a:pt x="2732" y="2546"/>
                  <a:pt x="2700" y="2578"/>
                </a:cubicBezTo>
                <a:cubicBezTo>
                  <a:pt x="2666" y="2612"/>
                  <a:pt x="2622" y="2631"/>
                  <a:pt x="2574" y="2631"/>
                </a:cubicBezTo>
                <a:lnTo>
                  <a:pt x="2573" y="2631"/>
                </a:lnTo>
                <a:cubicBezTo>
                  <a:pt x="2527" y="2631"/>
                  <a:pt x="2483" y="2612"/>
                  <a:pt x="2450" y="2579"/>
                </a:cubicBezTo>
                <a:cubicBezTo>
                  <a:pt x="2403" y="2532"/>
                  <a:pt x="2387" y="2465"/>
                  <a:pt x="2406" y="2400"/>
                </a:cubicBezTo>
                <a:lnTo>
                  <a:pt x="2414" y="2375"/>
                </a:lnTo>
                <a:lnTo>
                  <a:pt x="2108" y="2070"/>
                </a:lnTo>
                <a:lnTo>
                  <a:pt x="2077" y="2099"/>
                </a:lnTo>
                <a:cubicBezTo>
                  <a:pt x="1970" y="2199"/>
                  <a:pt x="1836" y="2262"/>
                  <a:pt x="1689" y="2282"/>
                </a:cubicBezTo>
                <a:lnTo>
                  <a:pt x="1652" y="2288"/>
                </a:lnTo>
                <a:lnTo>
                  <a:pt x="1652" y="2704"/>
                </a:lnTo>
                <a:lnTo>
                  <a:pt x="1676" y="2715"/>
                </a:lnTo>
                <a:cubicBezTo>
                  <a:pt x="1735" y="2746"/>
                  <a:pt x="1772" y="2806"/>
                  <a:pt x="1772" y="2872"/>
                </a:cubicBezTo>
                <a:cubicBezTo>
                  <a:pt x="1772" y="2969"/>
                  <a:pt x="1693" y="3048"/>
                  <a:pt x="1595" y="3048"/>
                </a:cubicBezTo>
                <a:cubicBezTo>
                  <a:pt x="1498" y="3048"/>
                  <a:pt x="1419" y="2969"/>
                  <a:pt x="1419" y="2872"/>
                </a:cubicBezTo>
                <a:cubicBezTo>
                  <a:pt x="1419" y="2805"/>
                  <a:pt x="1457" y="2744"/>
                  <a:pt x="1519" y="2714"/>
                </a:cubicBezTo>
                <a:lnTo>
                  <a:pt x="1544" y="2702"/>
                </a:lnTo>
                <a:lnTo>
                  <a:pt x="1544" y="2289"/>
                </a:lnTo>
                <a:lnTo>
                  <a:pt x="1505" y="2283"/>
                </a:lnTo>
                <a:cubicBezTo>
                  <a:pt x="1360" y="2264"/>
                  <a:pt x="1223" y="2201"/>
                  <a:pt x="1113" y="2100"/>
                </a:cubicBezTo>
                <a:lnTo>
                  <a:pt x="1083" y="2072"/>
                </a:lnTo>
                <a:lnTo>
                  <a:pt x="724" y="2425"/>
                </a:lnTo>
                <a:lnTo>
                  <a:pt x="731" y="2449"/>
                </a:lnTo>
                <a:cubicBezTo>
                  <a:pt x="751" y="2514"/>
                  <a:pt x="734" y="2583"/>
                  <a:pt x="688" y="2628"/>
                </a:cubicBezTo>
                <a:cubicBezTo>
                  <a:pt x="653" y="2662"/>
                  <a:pt x="608" y="2679"/>
                  <a:pt x="563" y="2679"/>
                </a:cubicBezTo>
                <a:cubicBezTo>
                  <a:pt x="518" y="2679"/>
                  <a:pt x="472" y="2662"/>
                  <a:pt x="438" y="2627"/>
                </a:cubicBezTo>
                <a:cubicBezTo>
                  <a:pt x="370" y="2557"/>
                  <a:pt x="371" y="2446"/>
                  <a:pt x="439" y="2377"/>
                </a:cubicBezTo>
                <a:cubicBezTo>
                  <a:pt x="472" y="2343"/>
                  <a:pt x="516" y="2326"/>
                  <a:pt x="561" y="2326"/>
                </a:cubicBezTo>
                <a:cubicBezTo>
                  <a:pt x="582" y="2326"/>
                  <a:pt x="602" y="2329"/>
                  <a:pt x="622" y="2336"/>
                </a:cubicBezTo>
                <a:lnTo>
                  <a:pt x="649" y="2346"/>
                </a:lnTo>
                <a:lnTo>
                  <a:pt x="1009" y="1987"/>
                </a:lnTo>
                <a:lnTo>
                  <a:pt x="991" y="1957"/>
                </a:lnTo>
                <a:cubicBezTo>
                  <a:pt x="938" y="1875"/>
                  <a:pt x="905" y="1784"/>
                  <a:pt x="889" y="1687"/>
                </a:cubicBezTo>
                <a:lnTo>
                  <a:pt x="884" y="1650"/>
                </a:lnTo>
                <a:lnTo>
                  <a:pt x="431" y="1648"/>
                </a:lnTo>
                <a:lnTo>
                  <a:pt x="419" y="1672"/>
                </a:lnTo>
                <a:cubicBezTo>
                  <a:pt x="390" y="1731"/>
                  <a:pt x="330" y="1768"/>
                  <a:pt x="264" y="1768"/>
                </a:cubicBezTo>
                <a:lnTo>
                  <a:pt x="263" y="1768"/>
                </a:lnTo>
                <a:cubicBezTo>
                  <a:pt x="215" y="1767"/>
                  <a:pt x="171" y="1748"/>
                  <a:pt x="138" y="1716"/>
                </a:cubicBezTo>
                <a:cubicBezTo>
                  <a:pt x="105" y="1683"/>
                  <a:pt x="86" y="1638"/>
                  <a:pt x="86" y="1590"/>
                </a:cubicBezTo>
                <a:cubicBezTo>
                  <a:pt x="86" y="1543"/>
                  <a:pt x="106" y="1499"/>
                  <a:pt x="139" y="1466"/>
                </a:cubicBezTo>
                <a:cubicBezTo>
                  <a:pt x="172" y="1432"/>
                  <a:pt x="215" y="1414"/>
                  <a:pt x="263" y="1414"/>
                </a:cubicBezTo>
                <a:cubicBezTo>
                  <a:pt x="332" y="1415"/>
                  <a:pt x="392" y="1453"/>
                  <a:pt x="421" y="1515"/>
                </a:cubicBezTo>
                <a:lnTo>
                  <a:pt x="433" y="1541"/>
                </a:lnTo>
                <a:lnTo>
                  <a:pt x="880" y="1542"/>
                </a:lnTo>
                <a:lnTo>
                  <a:pt x="884" y="1503"/>
                </a:lnTo>
                <a:cubicBezTo>
                  <a:pt x="893" y="1401"/>
                  <a:pt x="926" y="1305"/>
                  <a:pt x="978" y="1215"/>
                </a:cubicBezTo>
                <a:lnTo>
                  <a:pt x="996" y="1187"/>
                </a:lnTo>
                <a:lnTo>
                  <a:pt x="641" y="835"/>
                </a:lnTo>
                <a:lnTo>
                  <a:pt x="615" y="845"/>
                </a:lnTo>
                <a:cubicBezTo>
                  <a:pt x="596" y="851"/>
                  <a:pt x="576" y="854"/>
                  <a:pt x="557" y="854"/>
                </a:cubicBezTo>
                <a:cubicBezTo>
                  <a:pt x="511" y="854"/>
                  <a:pt x="467" y="837"/>
                  <a:pt x="433" y="803"/>
                </a:cubicBezTo>
                <a:cubicBezTo>
                  <a:pt x="398" y="769"/>
                  <a:pt x="380" y="725"/>
                  <a:pt x="380" y="678"/>
                </a:cubicBezTo>
                <a:cubicBezTo>
                  <a:pt x="380" y="631"/>
                  <a:pt x="398" y="586"/>
                  <a:pt x="431" y="553"/>
                </a:cubicBezTo>
                <a:cubicBezTo>
                  <a:pt x="465" y="519"/>
                  <a:pt x="509" y="500"/>
                  <a:pt x="556" y="500"/>
                </a:cubicBezTo>
                <a:cubicBezTo>
                  <a:pt x="603" y="500"/>
                  <a:pt x="649" y="519"/>
                  <a:pt x="681" y="552"/>
                </a:cubicBezTo>
                <a:cubicBezTo>
                  <a:pt x="729" y="599"/>
                  <a:pt x="745" y="667"/>
                  <a:pt x="725" y="731"/>
                </a:cubicBezTo>
                <a:lnTo>
                  <a:pt x="717" y="756"/>
                </a:lnTo>
                <a:lnTo>
                  <a:pt x="1062" y="1098"/>
                </a:lnTo>
                <a:lnTo>
                  <a:pt x="1093" y="1068"/>
                </a:lnTo>
                <a:cubicBezTo>
                  <a:pt x="1191" y="972"/>
                  <a:pt x="1313" y="906"/>
                  <a:pt x="1446" y="878"/>
                </a:cubicBezTo>
                <a:lnTo>
                  <a:pt x="1482" y="871"/>
                </a:lnTo>
                <a:lnTo>
                  <a:pt x="1482" y="426"/>
                </a:lnTo>
                <a:lnTo>
                  <a:pt x="1458" y="415"/>
                </a:lnTo>
                <a:cubicBezTo>
                  <a:pt x="1399" y="384"/>
                  <a:pt x="1362" y="324"/>
                  <a:pt x="1362" y="258"/>
                </a:cubicBezTo>
                <a:cubicBezTo>
                  <a:pt x="1362" y="161"/>
                  <a:pt x="1441" y="82"/>
                  <a:pt x="1539" y="82"/>
                </a:cubicBezTo>
                <a:close/>
                <a:moveTo>
                  <a:pt x="1544" y="1"/>
                </a:moveTo>
                <a:cubicBezTo>
                  <a:pt x="1398" y="1"/>
                  <a:pt x="1280" y="120"/>
                  <a:pt x="1280" y="266"/>
                </a:cubicBezTo>
                <a:cubicBezTo>
                  <a:pt x="1280" y="357"/>
                  <a:pt x="1324" y="438"/>
                  <a:pt x="1399" y="487"/>
                </a:cubicBezTo>
                <a:lnTo>
                  <a:pt x="1399" y="809"/>
                </a:lnTo>
                <a:cubicBezTo>
                  <a:pt x="1278" y="840"/>
                  <a:pt x="1165" y="899"/>
                  <a:pt x="1070" y="984"/>
                </a:cubicBezTo>
                <a:lnTo>
                  <a:pt x="823" y="737"/>
                </a:lnTo>
                <a:cubicBezTo>
                  <a:pt x="839" y="651"/>
                  <a:pt x="813" y="559"/>
                  <a:pt x="750" y="496"/>
                </a:cubicBezTo>
                <a:cubicBezTo>
                  <a:pt x="700" y="447"/>
                  <a:pt x="633" y="420"/>
                  <a:pt x="563" y="420"/>
                </a:cubicBezTo>
                <a:lnTo>
                  <a:pt x="561" y="420"/>
                </a:lnTo>
                <a:cubicBezTo>
                  <a:pt x="491" y="420"/>
                  <a:pt x="424" y="447"/>
                  <a:pt x="375" y="498"/>
                </a:cubicBezTo>
                <a:cubicBezTo>
                  <a:pt x="326" y="547"/>
                  <a:pt x="298" y="614"/>
                  <a:pt x="298" y="684"/>
                </a:cubicBezTo>
                <a:cubicBezTo>
                  <a:pt x="298" y="756"/>
                  <a:pt x="326" y="821"/>
                  <a:pt x="376" y="872"/>
                </a:cubicBezTo>
                <a:cubicBezTo>
                  <a:pt x="427" y="921"/>
                  <a:pt x="493" y="948"/>
                  <a:pt x="561" y="948"/>
                </a:cubicBezTo>
                <a:cubicBezTo>
                  <a:pt x="582" y="948"/>
                  <a:pt x="603" y="945"/>
                  <a:pt x="623" y="940"/>
                </a:cubicBezTo>
                <a:lnTo>
                  <a:pt x="892" y="1206"/>
                </a:lnTo>
                <a:cubicBezTo>
                  <a:pt x="849" y="1285"/>
                  <a:pt x="819" y="1370"/>
                  <a:pt x="807" y="1459"/>
                </a:cubicBezTo>
                <a:lnTo>
                  <a:pt x="492" y="1458"/>
                </a:lnTo>
                <a:cubicBezTo>
                  <a:pt x="444" y="1379"/>
                  <a:pt x="360" y="1331"/>
                  <a:pt x="267" y="1331"/>
                </a:cubicBezTo>
                <a:lnTo>
                  <a:pt x="266" y="1331"/>
                </a:lnTo>
                <a:cubicBezTo>
                  <a:pt x="120" y="1331"/>
                  <a:pt x="2" y="1448"/>
                  <a:pt x="2" y="1594"/>
                </a:cubicBezTo>
                <a:cubicBezTo>
                  <a:pt x="1" y="1664"/>
                  <a:pt x="28" y="1731"/>
                  <a:pt x="78" y="1781"/>
                </a:cubicBezTo>
                <a:cubicBezTo>
                  <a:pt x="128" y="1831"/>
                  <a:pt x="194" y="1859"/>
                  <a:pt x="265" y="1859"/>
                </a:cubicBezTo>
                <a:lnTo>
                  <a:pt x="266" y="1859"/>
                </a:lnTo>
                <a:cubicBezTo>
                  <a:pt x="356" y="1859"/>
                  <a:pt x="438" y="1815"/>
                  <a:pt x="487" y="1739"/>
                </a:cubicBezTo>
                <a:lnTo>
                  <a:pt x="813" y="1741"/>
                </a:lnTo>
                <a:cubicBezTo>
                  <a:pt x="830" y="1823"/>
                  <a:pt x="860" y="1902"/>
                  <a:pt x="903" y="1976"/>
                </a:cubicBezTo>
                <a:lnTo>
                  <a:pt x="629" y="2248"/>
                </a:lnTo>
                <a:cubicBezTo>
                  <a:pt x="608" y="2242"/>
                  <a:pt x="587" y="2240"/>
                  <a:pt x="566" y="2240"/>
                </a:cubicBezTo>
                <a:cubicBezTo>
                  <a:pt x="498" y="2240"/>
                  <a:pt x="432" y="2267"/>
                  <a:pt x="381" y="2316"/>
                </a:cubicBezTo>
                <a:cubicBezTo>
                  <a:pt x="277" y="2418"/>
                  <a:pt x="277" y="2586"/>
                  <a:pt x="380" y="2690"/>
                </a:cubicBezTo>
                <a:cubicBezTo>
                  <a:pt x="431" y="2742"/>
                  <a:pt x="499" y="2768"/>
                  <a:pt x="567" y="2768"/>
                </a:cubicBezTo>
                <a:cubicBezTo>
                  <a:pt x="634" y="2768"/>
                  <a:pt x="702" y="2742"/>
                  <a:pt x="754" y="2691"/>
                </a:cubicBezTo>
                <a:cubicBezTo>
                  <a:pt x="818" y="2628"/>
                  <a:pt x="845" y="2537"/>
                  <a:pt x="826" y="2451"/>
                </a:cubicBezTo>
                <a:lnTo>
                  <a:pt x="1086" y="2193"/>
                </a:lnTo>
                <a:cubicBezTo>
                  <a:pt x="1192" y="2282"/>
                  <a:pt x="1320" y="2341"/>
                  <a:pt x="1457" y="2364"/>
                </a:cubicBezTo>
                <a:lnTo>
                  <a:pt x="1457" y="2648"/>
                </a:lnTo>
                <a:cubicBezTo>
                  <a:pt x="1380" y="2695"/>
                  <a:pt x="1332" y="2779"/>
                  <a:pt x="1332" y="2872"/>
                </a:cubicBezTo>
                <a:cubicBezTo>
                  <a:pt x="1332" y="3018"/>
                  <a:pt x="1450" y="3137"/>
                  <a:pt x="1597" y="3137"/>
                </a:cubicBezTo>
                <a:cubicBezTo>
                  <a:pt x="1743" y="3137"/>
                  <a:pt x="1861" y="3018"/>
                  <a:pt x="1862" y="2871"/>
                </a:cubicBezTo>
                <a:cubicBezTo>
                  <a:pt x="1862" y="2781"/>
                  <a:pt x="1818" y="2699"/>
                  <a:pt x="1742" y="2650"/>
                </a:cubicBezTo>
                <a:lnTo>
                  <a:pt x="1742" y="2363"/>
                </a:lnTo>
                <a:cubicBezTo>
                  <a:pt x="1878" y="2340"/>
                  <a:pt x="2003" y="2280"/>
                  <a:pt x="2109" y="2193"/>
                </a:cubicBezTo>
                <a:lnTo>
                  <a:pt x="2319" y="2401"/>
                </a:lnTo>
                <a:cubicBezTo>
                  <a:pt x="2302" y="2489"/>
                  <a:pt x="2329" y="2579"/>
                  <a:pt x="2392" y="2643"/>
                </a:cubicBezTo>
                <a:cubicBezTo>
                  <a:pt x="2440" y="2691"/>
                  <a:pt x="2508" y="2718"/>
                  <a:pt x="2577" y="2718"/>
                </a:cubicBezTo>
                <a:lnTo>
                  <a:pt x="2578" y="2718"/>
                </a:lnTo>
                <a:cubicBezTo>
                  <a:pt x="2650" y="2718"/>
                  <a:pt x="2715" y="2691"/>
                  <a:pt x="2766" y="2641"/>
                </a:cubicBezTo>
                <a:cubicBezTo>
                  <a:pt x="2814" y="2591"/>
                  <a:pt x="2842" y="2526"/>
                  <a:pt x="2842" y="2454"/>
                </a:cubicBezTo>
                <a:cubicBezTo>
                  <a:pt x="2842" y="2383"/>
                  <a:pt x="2814" y="2317"/>
                  <a:pt x="2765" y="2268"/>
                </a:cubicBezTo>
                <a:cubicBezTo>
                  <a:pt x="2714" y="2218"/>
                  <a:pt x="2649" y="2192"/>
                  <a:pt x="2580" y="2192"/>
                </a:cubicBezTo>
                <a:cubicBezTo>
                  <a:pt x="2560" y="2192"/>
                  <a:pt x="2538" y="2194"/>
                  <a:pt x="2517" y="2199"/>
                </a:cubicBezTo>
                <a:lnTo>
                  <a:pt x="2292" y="1975"/>
                </a:lnTo>
                <a:cubicBezTo>
                  <a:pt x="2334" y="1902"/>
                  <a:pt x="2363" y="1823"/>
                  <a:pt x="2380" y="1741"/>
                </a:cubicBezTo>
                <a:lnTo>
                  <a:pt x="2714" y="1739"/>
                </a:lnTo>
                <a:cubicBezTo>
                  <a:pt x="2763" y="1815"/>
                  <a:pt x="2845" y="1859"/>
                  <a:pt x="2934" y="1859"/>
                </a:cubicBezTo>
                <a:lnTo>
                  <a:pt x="2936" y="1859"/>
                </a:lnTo>
                <a:cubicBezTo>
                  <a:pt x="3007" y="1859"/>
                  <a:pt x="3072" y="1831"/>
                  <a:pt x="3123" y="1781"/>
                </a:cubicBezTo>
                <a:cubicBezTo>
                  <a:pt x="3171" y="1731"/>
                  <a:pt x="3199" y="1665"/>
                  <a:pt x="3199" y="1594"/>
                </a:cubicBezTo>
                <a:cubicBezTo>
                  <a:pt x="3199" y="1523"/>
                  <a:pt x="3171" y="1458"/>
                  <a:pt x="3121" y="1407"/>
                </a:cubicBezTo>
                <a:cubicBezTo>
                  <a:pt x="3072" y="1359"/>
                  <a:pt x="3005" y="1331"/>
                  <a:pt x="2936" y="1331"/>
                </a:cubicBezTo>
                <a:lnTo>
                  <a:pt x="2934" y="1331"/>
                </a:lnTo>
                <a:cubicBezTo>
                  <a:pt x="2842" y="1331"/>
                  <a:pt x="2758" y="1380"/>
                  <a:pt x="2710" y="1458"/>
                </a:cubicBezTo>
                <a:lnTo>
                  <a:pt x="2388" y="1459"/>
                </a:lnTo>
                <a:cubicBezTo>
                  <a:pt x="2370" y="1344"/>
                  <a:pt x="2328" y="1235"/>
                  <a:pt x="2261" y="1137"/>
                </a:cubicBezTo>
                <a:lnTo>
                  <a:pt x="2510" y="890"/>
                </a:lnTo>
                <a:cubicBezTo>
                  <a:pt x="2532" y="895"/>
                  <a:pt x="2553" y="898"/>
                  <a:pt x="2575" y="898"/>
                </a:cubicBezTo>
                <a:cubicBezTo>
                  <a:pt x="2643" y="898"/>
                  <a:pt x="2708" y="872"/>
                  <a:pt x="2758" y="821"/>
                </a:cubicBezTo>
                <a:cubicBezTo>
                  <a:pt x="2862" y="719"/>
                  <a:pt x="2862" y="552"/>
                  <a:pt x="2760" y="447"/>
                </a:cubicBezTo>
                <a:cubicBezTo>
                  <a:pt x="2708" y="395"/>
                  <a:pt x="2640" y="369"/>
                  <a:pt x="2572" y="369"/>
                </a:cubicBezTo>
                <a:cubicBezTo>
                  <a:pt x="2505" y="369"/>
                  <a:pt x="2437" y="395"/>
                  <a:pt x="2386" y="446"/>
                </a:cubicBezTo>
                <a:cubicBezTo>
                  <a:pt x="2320" y="510"/>
                  <a:pt x="2294" y="600"/>
                  <a:pt x="2313" y="688"/>
                </a:cubicBezTo>
                <a:lnTo>
                  <a:pt x="2065" y="933"/>
                </a:lnTo>
                <a:cubicBezTo>
                  <a:pt x="1954" y="852"/>
                  <a:pt x="1822" y="801"/>
                  <a:pt x="1683" y="788"/>
                </a:cubicBezTo>
                <a:lnTo>
                  <a:pt x="1683" y="490"/>
                </a:lnTo>
                <a:cubicBezTo>
                  <a:pt x="1761" y="442"/>
                  <a:pt x="1808" y="358"/>
                  <a:pt x="1808" y="266"/>
                </a:cubicBezTo>
                <a:cubicBezTo>
                  <a:pt x="1808" y="120"/>
                  <a:pt x="1690" y="1"/>
                  <a:pt x="1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3"/>
          <p:cNvSpPr/>
          <p:nvPr/>
        </p:nvSpPr>
        <p:spPr>
          <a:xfrm>
            <a:off x="195301" y="3902580"/>
            <a:ext cx="288823" cy="283056"/>
          </a:xfrm>
          <a:custGeom>
            <a:avLst/>
            <a:gdLst/>
            <a:ahLst/>
            <a:cxnLst/>
            <a:rect l="l" t="t" r="r" b="b"/>
            <a:pathLst>
              <a:path w="1903" h="1865" extrusionOk="0">
                <a:moveTo>
                  <a:pt x="915" y="0"/>
                </a:moveTo>
                <a:cubicBezTo>
                  <a:pt x="840" y="0"/>
                  <a:pt x="780" y="61"/>
                  <a:pt x="780" y="135"/>
                </a:cubicBezTo>
                <a:cubicBezTo>
                  <a:pt x="780" y="188"/>
                  <a:pt x="811" y="232"/>
                  <a:pt x="854" y="254"/>
                </a:cubicBezTo>
                <a:lnTo>
                  <a:pt x="854" y="488"/>
                </a:lnTo>
                <a:cubicBezTo>
                  <a:pt x="766" y="506"/>
                  <a:pt x="687" y="549"/>
                  <a:pt x="625" y="610"/>
                </a:cubicBezTo>
                <a:lnTo>
                  <a:pt x="445" y="431"/>
                </a:lnTo>
                <a:cubicBezTo>
                  <a:pt x="459" y="385"/>
                  <a:pt x="448" y="331"/>
                  <a:pt x="411" y="294"/>
                </a:cubicBezTo>
                <a:cubicBezTo>
                  <a:pt x="385" y="268"/>
                  <a:pt x="351" y="254"/>
                  <a:pt x="316" y="254"/>
                </a:cubicBezTo>
                <a:cubicBezTo>
                  <a:pt x="282" y="254"/>
                  <a:pt x="247" y="268"/>
                  <a:pt x="221" y="294"/>
                </a:cubicBezTo>
                <a:cubicBezTo>
                  <a:pt x="168" y="347"/>
                  <a:pt x="168" y="432"/>
                  <a:pt x="222" y="485"/>
                </a:cubicBezTo>
                <a:cubicBezTo>
                  <a:pt x="249" y="511"/>
                  <a:pt x="283" y="524"/>
                  <a:pt x="317" y="524"/>
                </a:cubicBezTo>
                <a:cubicBezTo>
                  <a:pt x="332" y="524"/>
                  <a:pt x="347" y="521"/>
                  <a:pt x="362" y="516"/>
                </a:cubicBezTo>
                <a:lnTo>
                  <a:pt x="552" y="705"/>
                </a:lnTo>
                <a:cubicBezTo>
                  <a:pt x="519" y="760"/>
                  <a:pt x="496" y="823"/>
                  <a:pt x="489" y="891"/>
                </a:cubicBezTo>
                <a:lnTo>
                  <a:pt x="258" y="890"/>
                </a:lnTo>
                <a:cubicBezTo>
                  <a:pt x="237" y="846"/>
                  <a:pt x="190" y="814"/>
                  <a:pt x="137" y="814"/>
                </a:cubicBezTo>
                <a:cubicBezTo>
                  <a:pt x="62" y="814"/>
                  <a:pt x="3" y="873"/>
                  <a:pt x="1" y="948"/>
                </a:cubicBezTo>
                <a:cubicBezTo>
                  <a:pt x="1" y="1023"/>
                  <a:pt x="61" y="1083"/>
                  <a:pt x="135" y="1084"/>
                </a:cubicBezTo>
                <a:cubicBezTo>
                  <a:pt x="188" y="1084"/>
                  <a:pt x="232" y="1053"/>
                  <a:pt x="256" y="1010"/>
                </a:cubicBezTo>
                <a:lnTo>
                  <a:pt x="493" y="1011"/>
                </a:lnTo>
                <a:cubicBezTo>
                  <a:pt x="503" y="1074"/>
                  <a:pt x="525" y="1133"/>
                  <a:pt x="558" y="1186"/>
                </a:cubicBezTo>
                <a:lnTo>
                  <a:pt x="364" y="1379"/>
                </a:lnTo>
                <a:cubicBezTo>
                  <a:pt x="349" y="1374"/>
                  <a:pt x="334" y="1371"/>
                  <a:pt x="319" y="1371"/>
                </a:cubicBezTo>
                <a:cubicBezTo>
                  <a:pt x="285" y="1371"/>
                  <a:pt x="251" y="1384"/>
                  <a:pt x="225" y="1411"/>
                </a:cubicBezTo>
                <a:cubicBezTo>
                  <a:pt x="172" y="1463"/>
                  <a:pt x="172" y="1548"/>
                  <a:pt x="224" y="1601"/>
                </a:cubicBezTo>
                <a:cubicBezTo>
                  <a:pt x="250" y="1627"/>
                  <a:pt x="285" y="1641"/>
                  <a:pt x="319" y="1641"/>
                </a:cubicBezTo>
                <a:cubicBezTo>
                  <a:pt x="354" y="1641"/>
                  <a:pt x="388" y="1627"/>
                  <a:pt x="415" y="1601"/>
                </a:cubicBezTo>
                <a:cubicBezTo>
                  <a:pt x="451" y="1564"/>
                  <a:pt x="462" y="1512"/>
                  <a:pt x="447" y="1464"/>
                </a:cubicBezTo>
                <a:lnTo>
                  <a:pt x="635" y="1279"/>
                </a:lnTo>
                <a:cubicBezTo>
                  <a:pt x="703" y="1342"/>
                  <a:pt x="791" y="1385"/>
                  <a:pt x="890" y="1397"/>
                </a:cubicBezTo>
                <a:lnTo>
                  <a:pt x="890" y="1610"/>
                </a:lnTo>
                <a:cubicBezTo>
                  <a:pt x="845" y="1632"/>
                  <a:pt x="814" y="1676"/>
                  <a:pt x="814" y="1731"/>
                </a:cubicBezTo>
                <a:cubicBezTo>
                  <a:pt x="814" y="1805"/>
                  <a:pt x="874" y="1864"/>
                  <a:pt x="948" y="1864"/>
                </a:cubicBezTo>
                <a:cubicBezTo>
                  <a:pt x="1022" y="1864"/>
                  <a:pt x="1082" y="1804"/>
                  <a:pt x="1082" y="1731"/>
                </a:cubicBezTo>
                <a:cubicBezTo>
                  <a:pt x="1082" y="1678"/>
                  <a:pt x="1052" y="1633"/>
                  <a:pt x="1009" y="1611"/>
                </a:cubicBezTo>
                <a:lnTo>
                  <a:pt x="1009" y="1396"/>
                </a:lnTo>
                <a:cubicBezTo>
                  <a:pt x="1105" y="1383"/>
                  <a:pt x="1191" y="1341"/>
                  <a:pt x="1259" y="1278"/>
                </a:cubicBezTo>
                <a:lnTo>
                  <a:pt x="1417" y="1434"/>
                </a:lnTo>
                <a:cubicBezTo>
                  <a:pt x="1404" y="1480"/>
                  <a:pt x="1414" y="1534"/>
                  <a:pt x="1451" y="1571"/>
                </a:cubicBezTo>
                <a:cubicBezTo>
                  <a:pt x="1477" y="1597"/>
                  <a:pt x="1512" y="1610"/>
                  <a:pt x="1546" y="1610"/>
                </a:cubicBezTo>
                <a:cubicBezTo>
                  <a:pt x="1581" y="1610"/>
                  <a:pt x="1615" y="1597"/>
                  <a:pt x="1642" y="1571"/>
                </a:cubicBezTo>
                <a:cubicBezTo>
                  <a:pt x="1694" y="1518"/>
                  <a:pt x="1694" y="1433"/>
                  <a:pt x="1642" y="1380"/>
                </a:cubicBezTo>
                <a:cubicBezTo>
                  <a:pt x="1615" y="1354"/>
                  <a:pt x="1581" y="1341"/>
                  <a:pt x="1547" y="1341"/>
                </a:cubicBezTo>
                <a:cubicBezTo>
                  <a:pt x="1531" y="1341"/>
                  <a:pt x="1516" y="1344"/>
                  <a:pt x="1502" y="1348"/>
                </a:cubicBezTo>
                <a:lnTo>
                  <a:pt x="1337" y="1185"/>
                </a:lnTo>
                <a:cubicBezTo>
                  <a:pt x="1370" y="1132"/>
                  <a:pt x="1393" y="1074"/>
                  <a:pt x="1404" y="1010"/>
                </a:cubicBezTo>
                <a:lnTo>
                  <a:pt x="1646" y="1009"/>
                </a:lnTo>
                <a:cubicBezTo>
                  <a:pt x="1668" y="1052"/>
                  <a:pt x="1712" y="1083"/>
                  <a:pt x="1765" y="1083"/>
                </a:cubicBezTo>
                <a:cubicBezTo>
                  <a:pt x="1841" y="1083"/>
                  <a:pt x="1900" y="1022"/>
                  <a:pt x="1900" y="947"/>
                </a:cubicBezTo>
                <a:cubicBezTo>
                  <a:pt x="1903" y="873"/>
                  <a:pt x="1842" y="812"/>
                  <a:pt x="1767" y="812"/>
                </a:cubicBezTo>
                <a:cubicBezTo>
                  <a:pt x="1713" y="812"/>
                  <a:pt x="1668" y="844"/>
                  <a:pt x="1646" y="889"/>
                </a:cubicBezTo>
                <a:lnTo>
                  <a:pt x="1409" y="890"/>
                </a:lnTo>
                <a:cubicBezTo>
                  <a:pt x="1399" y="806"/>
                  <a:pt x="1368" y="728"/>
                  <a:pt x="1320" y="664"/>
                </a:cubicBezTo>
                <a:lnTo>
                  <a:pt x="1500" y="486"/>
                </a:lnTo>
                <a:cubicBezTo>
                  <a:pt x="1514" y="491"/>
                  <a:pt x="1530" y="494"/>
                  <a:pt x="1546" y="494"/>
                </a:cubicBezTo>
                <a:cubicBezTo>
                  <a:pt x="1579" y="494"/>
                  <a:pt x="1613" y="481"/>
                  <a:pt x="1640" y="454"/>
                </a:cubicBezTo>
                <a:cubicBezTo>
                  <a:pt x="1692" y="401"/>
                  <a:pt x="1692" y="316"/>
                  <a:pt x="1640" y="263"/>
                </a:cubicBezTo>
                <a:cubicBezTo>
                  <a:pt x="1613" y="237"/>
                  <a:pt x="1579" y="224"/>
                  <a:pt x="1544" y="224"/>
                </a:cubicBezTo>
                <a:cubicBezTo>
                  <a:pt x="1509" y="224"/>
                  <a:pt x="1474" y="237"/>
                  <a:pt x="1448" y="263"/>
                </a:cubicBezTo>
                <a:cubicBezTo>
                  <a:pt x="1411" y="300"/>
                  <a:pt x="1401" y="353"/>
                  <a:pt x="1415" y="400"/>
                </a:cubicBezTo>
                <a:lnTo>
                  <a:pt x="1236" y="578"/>
                </a:lnTo>
                <a:cubicBezTo>
                  <a:pt x="1164" y="520"/>
                  <a:pt x="1073" y="484"/>
                  <a:pt x="973" y="478"/>
                </a:cubicBezTo>
                <a:lnTo>
                  <a:pt x="973" y="256"/>
                </a:lnTo>
                <a:cubicBezTo>
                  <a:pt x="1017" y="233"/>
                  <a:pt x="1049" y="189"/>
                  <a:pt x="1049" y="135"/>
                </a:cubicBezTo>
                <a:cubicBezTo>
                  <a:pt x="1049" y="59"/>
                  <a:pt x="989" y="0"/>
                  <a:pt x="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3"/>
          <p:cNvSpPr/>
          <p:nvPr/>
        </p:nvSpPr>
        <p:spPr>
          <a:xfrm>
            <a:off x="8762854" y="2077684"/>
            <a:ext cx="95237" cy="95239"/>
          </a:xfrm>
          <a:custGeom>
            <a:avLst/>
            <a:gdLst/>
            <a:ahLst/>
            <a:cxnLst/>
            <a:rect l="l" t="t" r="r" b="b"/>
            <a:pathLst>
              <a:path w="296" h="296" extrusionOk="0">
                <a:moveTo>
                  <a:pt x="148" y="52"/>
                </a:moveTo>
                <a:cubicBezTo>
                  <a:pt x="200" y="52"/>
                  <a:pt x="244" y="96"/>
                  <a:pt x="244" y="148"/>
                </a:cubicBezTo>
                <a:cubicBezTo>
                  <a:pt x="244" y="201"/>
                  <a:pt x="200" y="244"/>
                  <a:pt x="148" y="244"/>
                </a:cubicBezTo>
                <a:cubicBezTo>
                  <a:pt x="95" y="244"/>
                  <a:pt x="52" y="201"/>
                  <a:pt x="52" y="148"/>
                </a:cubicBezTo>
                <a:cubicBezTo>
                  <a:pt x="52" y="96"/>
                  <a:pt x="95" y="52"/>
                  <a:pt x="148" y="52"/>
                </a:cubicBezTo>
                <a:close/>
                <a:moveTo>
                  <a:pt x="148" y="1"/>
                </a:moveTo>
                <a:cubicBezTo>
                  <a:pt x="67" y="1"/>
                  <a:pt x="0" y="66"/>
                  <a:pt x="0" y="148"/>
                </a:cubicBezTo>
                <a:cubicBezTo>
                  <a:pt x="0" y="230"/>
                  <a:pt x="67" y="296"/>
                  <a:pt x="148" y="296"/>
                </a:cubicBezTo>
                <a:cubicBezTo>
                  <a:pt x="230" y="296"/>
                  <a:pt x="295" y="230"/>
                  <a:pt x="295" y="148"/>
                </a:cubicBezTo>
                <a:cubicBezTo>
                  <a:pt x="295" y="66"/>
                  <a:pt x="230"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a:off x="8462224" y="619004"/>
            <a:ext cx="360572" cy="354884"/>
          </a:xfrm>
          <a:custGeom>
            <a:avLst/>
            <a:gdLst/>
            <a:ahLst/>
            <a:cxnLst/>
            <a:rect l="l" t="t" r="r" b="b"/>
            <a:pathLst>
              <a:path w="2602" h="2561" extrusionOk="0">
                <a:moveTo>
                  <a:pt x="1254" y="95"/>
                </a:moveTo>
                <a:cubicBezTo>
                  <a:pt x="1327" y="95"/>
                  <a:pt x="1387" y="155"/>
                  <a:pt x="1387" y="229"/>
                </a:cubicBezTo>
                <a:cubicBezTo>
                  <a:pt x="1387" y="282"/>
                  <a:pt x="1359" y="327"/>
                  <a:pt x="1312" y="349"/>
                </a:cubicBezTo>
                <a:lnTo>
                  <a:pt x="1286" y="362"/>
                </a:lnTo>
                <a:lnTo>
                  <a:pt x="1286" y="726"/>
                </a:lnTo>
                <a:lnTo>
                  <a:pt x="1328" y="728"/>
                </a:lnTo>
                <a:cubicBezTo>
                  <a:pt x="1447" y="734"/>
                  <a:pt x="1559" y="776"/>
                  <a:pt x="1651" y="850"/>
                </a:cubicBezTo>
                <a:lnTo>
                  <a:pt x="1681" y="875"/>
                </a:lnTo>
                <a:lnTo>
                  <a:pt x="1966" y="594"/>
                </a:lnTo>
                <a:lnTo>
                  <a:pt x="1958" y="569"/>
                </a:lnTo>
                <a:cubicBezTo>
                  <a:pt x="1943" y="520"/>
                  <a:pt x="1955" y="469"/>
                  <a:pt x="1991" y="433"/>
                </a:cubicBezTo>
                <a:cubicBezTo>
                  <a:pt x="2016" y="408"/>
                  <a:pt x="2050" y="394"/>
                  <a:pt x="2086" y="394"/>
                </a:cubicBezTo>
                <a:cubicBezTo>
                  <a:pt x="2122" y="394"/>
                  <a:pt x="2155" y="408"/>
                  <a:pt x="2181" y="433"/>
                </a:cubicBezTo>
                <a:cubicBezTo>
                  <a:pt x="2207" y="458"/>
                  <a:pt x="2220" y="493"/>
                  <a:pt x="2220" y="527"/>
                </a:cubicBezTo>
                <a:cubicBezTo>
                  <a:pt x="2220" y="563"/>
                  <a:pt x="2206" y="598"/>
                  <a:pt x="2181" y="622"/>
                </a:cubicBezTo>
                <a:cubicBezTo>
                  <a:pt x="2155" y="647"/>
                  <a:pt x="2121" y="660"/>
                  <a:pt x="2086" y="660"/>
                </a:cubicBezTo>
                <a:cubicBezTo>
                  <a:pt x="2071" y="660"/>
                  <a:pt x="2055" y="658"/>
                  <a:pt x="2040" y="653"/>
                </a:cubicBezTo>
                <a:lnTo>
                  <a:pt x="2014" y="643"/>
                </a:lnTo>
                <a:lnTo>
                  <a:pt x="1730" y="926"/>
                </a:lnTo>
                <a:lnTo>
                  <a:pt x="1753" y="955"/>
                </a:lnTo>
                <a:cubicBezTo>
                  <a:pt x="1814" y="1037"/>
                  <a:pt x="1851" y="1133"/>
                  <a:pt x="1861" y="1233"/>
                </a:cubicBezTo>
                <a:lnTo>
                  <a:pt x="1866" y="1273"/>
                </a:lnTo>
                <a:lnTo>
                  <a:pt x="2246" y="1271"/>
                </a:lnTo>
                <a:lnTo>
                  <a:pt x="2259" y="1247"/>
                </a:lnTo>
                <a:cubicBezTo>
                  <a:pt x="2281" y="1200"/>
                  <a:pt x="2327" y="1170"/>
                  <a:pt x="2378" y="1170"/>
                </a:cubicBezTo>
                <a:cubicBezTo>
                  <a:pt x="2451" y="1170"/>
                  <a:pt x="2512" y="1231"/>
                  <a:pt x="2512" y="1305"/>
                </a:cubicBezTo>
                <a:cubicBezTo>
                  <a:pt x="2512" y="1340"/>
                  <a:pt x="2498" y="1374"/>
                  <a:pt x="2472" y="1400"/>
                </a:cubicBezTo>
                <a:cubicBezTo>
                  <a:pt x="2448" y="1424"/>
                  <a:pt x="2413" y="1439"/>
                  <a:pt x="2378" y="1439"/>
                </a:cubicBezTo>
                <a:cubicBezTo>
                  <a:pt x="2328" y="1439"/>
                  <a:pt x="2283" y="1411"/>
                  <a:pt x="2260" y="1366"/>
                </a:cubicBezTo>
                <a:lnTo>
                  <a:pt x="2248" y="1343"/>
                </a:lnTo>
                <a:lnTo>
                  <a:pt x="1864" y="1344"/>
                </a:lnTo>
                <a:lnTo>
                  <a:pt x="1858" y="1381"/>
                </a:lnTo>
                <a:cubicBezTo>
                  <a:pt x="1846" y="1459"/>
                  <a:pt x="1818" y="1530"/>
                  <a:pt x="1777" y="1596"/>
                </a:cubicBezTo>
                <a:lnTo>
                  <a:pt x="1759" y="1626"/>
                </a:lnTo>
                <a:lnTo>
                  <a:pt x="2022" y="1885"/>
                </a:lnTo>
                <a:lnTo>
                  <a:pt x="2048" y="1876"/>
                </a:lnTo>
                <a:cubicBezTo>
                  <a:pt x="2063" y="1870"/>
                  <a:pt x="2079" y="1867"/>
                  <a:pt x="2094" y="1867"/>
                </a:cubicBezTo>
                <a:cubicBezTo>
                  <a:pt x="2129" y="1867"/>
                  <a:pt x="2161" y="1881"/>
                  <a:pt x="2187" y="1906"/>
                </a:cubicBezTo>
                <a:cubicBezTo>
                  <a:pt x="2212" y="1932"/>
                  <a:pt x="2227" y="1965"/>
                  <a:pt x="2227" y="2001"/>
                </a:cubicBezTo>
                <a:cubicBezTo>
                  <a:pt x="2227" y="2037"/>
                  <a:pt x="2212" y="2071"/>
                  <a:pt x="2187" y="2096"/>
                </a:cubicBezTo>
                <a:cubicBezTo>
                  <a:pt x="2162" y="2121"/>
                  <a:pt x="2128" y="2136"/>
                  <a:pt x="2092" y="2136"/>
                </a:cubicBezTo>
                <a:cubicBezTo>
                  <a:pt x="2056" y="2136"/>
                  <a:pt x="2023" y="2121"/>
                  <a:pt x="1997" y="2096"/>
                </a:cubicBezTo>
                <a:cubicBezTo>
                  <a:pt x="1961" y="2060"/>
                  <a:pt x="1949" y="2008"/>
                  <a:pt x="1965" y="1960"/>
                </a:cubicBezTo>
                <a:lnTo>
                  <a:pt x="1972" y="1936"/>
                </a:lnTo>
                <a:lnTo>
                  <a:pt x="1714" y="1680"/>
                </a:lnTo>
                <a:lnTo>
                  <a:pt x="1684" y="1709"/>
                </a:lnTo>
                <a:cubicBezTo>
                  <a:pt x="1597" y="1789"/>
                  <a:pt x="1491" y="1839"/>
                  <a:pt x="1375" y="1855"/>
                </a:cubicBezTo>
                <a:lnTo>
                  <a:pt x="1337" y="1860"/>
                </a:lnTo>
                <a:lnTo>
                  <a:pt x="1337" y="2210"/>
                </a:lnTo>
                <a:lnTo>
                  <a:pt x="1360" y="2221"/>
                </a:lnTo>
                <a:cubicBezTo>
                  <a:pt x="1406" y="2243"/>
                  <a:pt x="1434" y="2290"/>
                  <a:pt x="1434" y="2339"/>
                </a:cubicBezTo>
                <a:cubicBezTo>
                  <a:pt x="1434" y="2413"/>
                  <a:pt x="1374" y="2474"/>
                  <a:pt x="1300" y="2474"/>
                </a:cubicBezTo>
                <a:cubicBezTo>
                  <a:pt x="1226" y="2474"/>
                  <a:pt x="1165" y="2413"/>
                  <a:pt x="1165" y="2339"/>
                </a:cubicBezTo>
                <a:cubicBezTo>
                  <a:pt x="1165" y="2287"/>
                  <a:pt x="1195" y="2241"/>
                  <a:pt x="1242" y="2218"/>
                </a:cubicBezTo>
                <a:lnTo>
                  <a:pt x="1266" y="2206"/>
                </a:lnTo>
                <a:lnTo>
                  <a:pt x="1266" y="1860"/>
                </a:lnTo>
                <a:lnTo>
                  <a:pt x="1228" y="1855"/>
                </a:lnTo>
                <a:cubicBezTo>
                  <a:pt x="1111" y="1841"/>
                  <a:pt x="1002" y="1789"/>
                  <a:pt x="916" y="1709"/>
                </a:cubicBezTo>
                <a:lnTo>
                  <a:pt x="885" y="1680"/>
                </a:lnTo>
                <a:lnTo>
                  <a:pt x="587" y="1974"/>
                </a:lnTo>
                <a:lnTo>
                  <a:pt x="595" y="1998"/>
                </a:lnTo>
                <a:cubicBezTo>
                  <a:pt x="611" y="2047"/>
                  <a:pt x="597" y="2098"/>
                  <a:pt x="563" y="2134"/>
                </a:cubicBezTo>
                <a:cubicBezTo>
                  <a:pt x="539" y="2159"/>
                  <a:pt x="506" y="2174"/>
                  <a:pt x="474" y="2174"/>
                </a:cubicBezTo>
                <a:cubicBezTo>
                  <a:pt x="472" y="2174"/>
                  <a:pt x="470" y="2174"/>
                  <a:pt x="468" y="2174"/>
                </a:cubicBezTo>
                <a:cubicBezTo>
                  <a:pt x="432" y="2174"/>
                  <a:pt x="397" y="2159"/>
                  <a:pt x="373" y="2134"/>
                </a:cubicBezTo>
                <a:cubicBezTo>
                  <a:pt x="347" y="2109"/>
                  <a:pt x="333" y="2075"/>
                  <a:pt x="333" y="2039"/>
                </a:cubicBezTo>
                <a:cubicBezTo>
                  <a:pt x="333" y="2003"/>
                  <a:pt x="348" y="1969"/>
                  <a:pt x="373" y="1944"/>
                </a:cubicBezTo>
                <a:cubicBezTo>
                  <a:pt x="399" y="1919"/>
                  <a:pt x="432" y="1906"/>
                  <a:pt x="467" y="1906"/>
                </a:cubicBezTo>
                <a:cubicBezTo>
                  <a:pt x="482" y="1906"/>
                  <a:pt x="497" y="1909"/>
                  <a:pt x="512" y="1914"/>
                </a:cubicBezTo>
                <a:lnTo>
                  <a:pt x="538" y="1923"/>
                </a:lnTo>
                <a:lnTo>
                  <a:pt x="839" y="1624"/>
                </a:lnTo>
                <a:lnTo>
                  <a:pt x="821" y="1595"/>
                </a:lnTo>
                <a:cubicBezTo>
                  <a:pt x="780" y="1529"/>
                  <a:pt x="752" y="1458"/>
                  <a:pt x="740" y="1380"/>
                </a:cubicBezTo>
                <a:lnTo>
                  <a:pt x="734" y="1343"/>
                </a:lnTo>
                <a:lnTo>
                  <a:pt x="355" y="1342"/>
                </a:lnTo>
                <a:lnTo>
                  <a:pt x="344" y="1365"/>
                </a:lnTo>
                <a:cubicBezTo>
                  <a:pt x="320" y="1410"/>
                  <a:pt x="275" y="1438"/>
                  <a:pt x="226" y="1438"/>
                </a:cubicBezTo>
                <a:cubicBezTo>
                  <a:pt x="190" y="1438"/>
                  <a:pt x="155" y="1423"/>
                  <a:pt x="131" y="1398"/>
                </a:cubicBezTo>
                <a:cubicBezTo>
                  <a:pt x="104" y="1373"/>
                  <a:pt x="91" y="1339"/>
                  <a:pt x="91" y="1303"/>
                </a:cubicBezTo>
                <a:cubicBezTo>
                  <a:pt x="91" y="1268"/>
                  <a:pt x="106" y="1233"/>
                  <a:pt x="131" y="1208"/>
                </a:cubicBezTo>
                <a:cubicBezTo>
                  <a:pt x="155" y="1182"/>
                  <a:pt x="190" y="1169"/>
                  <a:pt x="226" y="1169"/>
                </a:cubicBezTo>
                <a:cubicBezTo>
                  <a:pt x="276" y="1169"/>
                  <a:pt x="323" y="1197"/>
                  <a:pt x="345" y="1245"/>
                </a:cubicBezTo>
                <a:lnTo>
                  <a:pt x="357" y="1270"/>
                </a:lnTo>
                <a:lnTo>
                  <a:pt x="731" y="1271"/>
                </a:lnTo>
                <a:lnTo>
                  <a:pt x="734" y="1232"/>
                </a:lnTo>
                <a:cubicBezTo>
                  <a:pt x="744" y="1150"/>
                  <a:pt x="769" y="1074"/>
                  <a:pt x="811" y="1003"/>
                </a:cubicBezTo>
                <a:lnTo>
                  <a:pt x="828" y="974"/>
                </a:lnTo>
                <a:lnTo>
                  <a:pt x="533" y="681"/>
                </a:lnTo>
                <a:lnTo>
                  <a:pt x="507" y="691"/>
                </a:lnTo>
                <a:cubicBezTo>
                  <a:pt x="492" y="696"/>
                  <a:pt x="476" y="699"/>
                  <a:pt x="461" y="699"/>
                </a:cubicBezTo>
                <a:cubicBezTo>
                  <a:pt x="426" y="699"/>
                  <a:pt x="393" y="686"/>
                  <a:pt x="368" y="660"/>
                </a:cubicBezTo>
                <a:cubicBezTo>
                  <a:pt x="315" y="610"/>
                  <a:pt x="313" y="523"/>
                  <a:pt x="366" y="471"/>
                </a:cubicBezTo>
                <a:cubicBezTo>
                  <a:pt x="392" y="444"/>
                  <a:pt x="426" y="431"/>
                  <a:pt x="461" y="431"/>
                </a:cubicBezTo>
                <a:cubicBezTo>
                  <a:pt x="495" y="431"/>
                  <a:pt x="529" y="443"/>
                  <a:pt x="555" y="470"/>
                </a:cubicBezTo>
                <a:cubicBezTo>
                  <a:pt x="591" y="505"/>
                  <a:pt x="605" y="557"/>
                  <a:pt x="589" y="605"/>
                </a:cubicBezTo>
                <a:lnTo>
                  <a:pt x="581" y="631"/>
                </a:lnTo>
                <a:lnTo>
                  <a:pt x="869" y="917"/>
                </a:lnTo>
                <a:lnTo>
                  <a:pt x="901" y="887"/>
                </a:lnTo>
                <a:cubicBezTo>
                  <a:pt x="979" y="811"/>
                  <a:pt x="1076" y="759"/>
                  <a:pt x="1181" y="737"/>
                </a:cubicBezTo>
                <a:lnTo>
                  <a:pt x="1217" y="731"/>
                </a:lnTo>
                <a:lnTo>
                  <a:pt x="1217" y="359"/>
                </a:lnTo>
                <a:lnTo>
                  <a:pt x="1193" y="347"/>
                </a:lnTo>
                <a:cubicBezTo>
                  <a:pt x="1147" y="325"/>
                  <a:pt x="1119" y="279"/>
                  <a:pt x="1119" y="229"/>
                </a:cubicBezTo>
                <a:cubicBezTo>
                  <a:pt x="1119" y="156"/>
                  <a:pt x="1180" y="95"/>
                  <a:pt x="1254" y="95"/>
                </a:cubicBezTo>
                <a:close/>
                <a:moveTo>
                  <a:pt x="1253" y="1"/>
                </a:moveTo>
                <a:cubicBezTo>
                  <a:pt x="1129" y="1"/>
                  <a:pt x="1029" y="101"/>
                  <a:pt x="1029" y="224"/>
                </a:cubicBezTo>
                <a:cubicBezTo>
                  <a:pt x="1029" y="297"/>
                  <a:pt x="1066" y="365"/>
                  <a:pt x="1127" y="406"/>
                </a:cubicBezTo>
                <a:lnTo>
                  <a:pt x="1127" y="655"/>
                </a:lnTo>
                <a:cubicBezTo>
                  <a:pt x="1032" y="680"/>
                  <a:pt x="945" y="727"/>
                  <a:pt x="870" y="791"/>
                </a:cubicBezTo>
                <a:lnTo>
                  <a:pt x="680" y="601"/>
                </a:lnTo>
                <a:cubicBezTo>
                  <a:pt x="694" y="531"/>
                  <a:pt x="671" y="457"/>
                  <a:pt x="618" y="404"/>
                </a:cubicBezTo>
                <a:cubicBezTo>
                  <a:pt x="575" y="362"/>
                  <a:pt x="519" y="340"/>
                  <a:pt x="462" y="340"/>
                </a:cubicBezTo>
                <a:cubicBezTo>
                  <a:pt x="405" y="340"/>
                  <a:pt x="348" y="362"/>
                  <a:pt x="305" y="405"/>
                </a:cubicBezTo>
                <a:cubicBezTo>
                  <a:pt x="218" y="493"/>
                  <a:pt x="218" y="633"/>
                  <a:pt x="306" y="720"/>
                </a:cubicBezTo>
                <a:cubicBezTo>
                  <a:pt x="348" y="762"/>
                  <a:pt x="403" y="784"/>
                  <a:pt x="460" y="784"/>
                </a:cubicBezTo>
                <a:cubicBezTo>
                  <a:pt x="476" y="784"/>
                  <a:pt x="492" y="783"/>
                  <a:pt x="508" y="779"/>
                </a:cubicBezTo>
                <a:lnTo>
                  <a:pt x="717" y="988"/>
                </a:lnTo>
                <a:cubicBezTo>
                  <a:pt x="685" y="1049"/>
                  <a:pt x="664" y="1115"/>
                  <a:pt x="652" y="1183"/>
                </a:cubicBezTo>
                <a:lnTo>
                  <a:pt x="410" y="1181"/>
                </a:lnTo>
                <a:cubicBezTo>
                  <a:pt x="369" y="1117"/>
                  <a:pt x="300" y="1079"/>
                  <a:pt x="223" y="1079"/>
                </a:cubicBezTo>
                <a:lnTo>
                  <a:pt x="222" y="1079"/>
                </a:lnTo>
                <a:cubicBezTo>
                  <a:pt x="163" y="1079"/>
                  <a:pt x="108" y="1102"/>
                  <a:pt x="65" y="1144"/>
                </a:cubicBezTo>
                <a:cubicBezTo>
                  <a:pt x="23" y="1186"/>
                  <a:pt x="0" y="1242"/>
                  <a:pt x="0" y="1301"/>
                </a:cubicBezTo>
                <a:cubicBezTo>
                  <a:pt x="0" y="1362"/>
                  <a:pt x="22" y="1416"/>
                  <a:pt x="64" y="1459"/>
                </a:cubicBezTo>
                <a:cubicBezTo>
                  <a:pt x="107" y="1501"/>
                  <a:pt x="162" y="1524"/>
                  <a:pt x="221" y="1524"/>
                </a:cubicBezTo>
                <a:lnTo>
                  <a:pt x="222" y="1524"/>
                </a:lnTo>
                <a:cubicBezTo>
                  <a:pt x="296" y="1524"/>
                  <a:pt x="365" y="1489"/>
                  <a:pt x="406" y="1428"/>
                </a:cubicBezTo>
                <a:lnTo>
                  <a:pt x="659" y="1429"/>
                </a:lnTo>
                <a:cubicBezTo>
                  <a:pt x="671" y="1494"/>
                  <a:pt x="695" y="1554"/>
                  <a:pt x="727" y="1611"/>
                </a:cubicBezTo>
                <a:lnTo>
                  <a:pt x="513" y="1823"/>
                </a:lnTo>
                <a:cubicBezTo>
                  <a:pt x="497" y="1820"/>
                  <a:pt x="481" y="1818"/>
                  <a:pt x="465" y="1818"/>
                </a:cubicBezTo>
                <a:cubicBezTo>
                  <a:pt x="408" y="1818"/>
                  <a:pt x="353" y="1840"/>
                  <a:pt x="311" y="1883"/>
                </a:cubicBezTo>
                <a:cubicBezTo>
                  <a:pt x="223" y="1969"/>
                  <a:pt x="222" y="2111"/>
                  <a:pt x="310" y="2197"/>
                </a:cubicBezTo>
                <a:cubicBezTo>
                  <a:pt x="353" y="2241"/>
                  <a:pt x="411" y="2263"/>
                  <a:pt x="468" y="2263"/>
                </a:cubicBezTo>
                <a:cubicBezTo>
                  <a:pt x="525" y="2263"/>
                  <a:pt x="581" y="2242"/>
                  <a:pt x="624" y="2199"/>
                </a:cubicBezTo>
                <a:cubicBezTo>
                  <a:pt x="676" y="2148"/>
                  <a:pt x="700" y="2074"/>
                  <a:pt x="686" y="2001"/>
                </a:cubicBezTo>
                <a:lnTo>
                  <a:pt x="887" y="1801"/>
                </a:lnTo>
                <a:cubicBezTo>
                  <a:pt x="971" y="1869"/>
                  <a:pt x="1071" y="1916"/>
                  <a:pt x="1179" y="1936"/>
                </a:cubicBezTo>
                <a:lnTo>
                  <a:pt x="1179" y="2153"/>
                </a:lnTo>
                <a:cubicBezTo>
                  <a:pt x="1116" y="2194"/>
                  <a:pt x="1077" y="2262"/>
                  <a:pt x="1077" y="2338"/>
                </a:cubicBezTo>
                <a:cubicBezTo>
                  <a:pt x="1077" y="2460"/>
                  <a:pt x="1177" y="2560"/>
                  <a:pt x="1300" y="2560"/>
                </a:cubicBezTo>
                <a:cubicBezTo>
                  <a:pt x="1422" y="2560"/>
                  <a:pt x="1522" y="2460"/>
                  <a:pt x="1519" y="2338"/>
                </a:cubicBezTo>
                <a:cubicBezTo>
                  <a:pt x="1519" y="2264"/>
                  <a:pt x="1482" y="2196"/>
                  <a:pt x="1422" y="2155"/>
                </a:cubicBezTo>
                <a:lnTo>
                  <a:pt x="1422" y="1934"/>
                </a:lnTo>
                <a:cubicBezTo>
                  <a:pt x="1527" y="1915"/>
                  <a:pt x="1627" y="1868"/>
                  <a:pt x="1709" y="1800"/>
                </a:cubicBezTo>
                <a:lnTo>
                  <a:pt x="1871" y="1960"/>
                </a:lnTo>
                <a:cubicBezTo>
                  <a:pt x="1856" y="2032"/>
                  <a:pt x="1879" y="2105"/>
                  <a:pt x="1932" y="2158"/>
                </a:cubicBezTo>
                <a:cubicBezTo>
                  <a:pt x="1974" y="2200"/>
                  <a:pt x="2029" y="2222"/>
                  <a:pt x="2088" y="2222"/>
                </a:cubicBezTo>
                <a:lnTo>
                  <a:pt x="2090" y="2222"/>
                </a:lnTo>
                <a:cubicBezTo>
                  <a:pt x="2149" y="2222"/>
                  <a:pt x="2204" y="2198"/>
                  <a:pt x="2246" y="2156"/>
                </a:cubicBezTo>
                <a:cubicBezTo>
                  <a:pt x="2288" y="2114"/>
                  <a:pt x="2311" y="2058"/>
                  <a:pt x="2311" y="1998"/>
                </a:cubicBezTo>
                <a:cubicBezTo>
                  <a:pt x="2311" y="1939"/>
                  <a:pt x="2287" y="1884"/>
                  <a:pt x="2245" y="1842"/>
                </a:cubicBezTo>
                <a:cubicBezTo>
                  <a:pt x="2203" y="1799"/>
                  <a:pt x="2148" y="1778"/>
                  <a:pt x="2091" y="1778"/>
                </a:cubicBezTo>
                <a:cubicBezTo>
                  <a:pt x="2075" y="1778"/>
                  <a:pt x="2059" y="1780"/>
                  <a:pt x="2043" y="1783"/>
                </a:cubicBezTo>
                <a:lnTo>
                  <a:pt x="1869" y="1609"/>
                </a:lnTo>
                <a:cubicBezTo>
                  <a:pt x="1900" y="1552"/>
                  <a:pt x="1924" y="1491"/>
                  <a:pt x="1937" y="1428"/>
                </a:cubicBezTo>
                <a:lnTo>
                  <a:pt x="2196" y="1427"/>
                </a:lnTo>
                <a:cubicBezTo>
                  <a:pt x="2238" y="1486"/>
                  <a:pt x="2306" y="1523"/>
                  <a:pt x="2380" y="1523"/>
                </a:cubicBezTo>
                <a:lnTo>
                  <a:pt x="2381" y="1523"/>
                </a:lnTo>
                <a:cubicBezTo>
                  <a:pt x="2503" y="1523"/>
                  <a:pt x="2602" y="1423"/>
                  <a:pt x="2602" y="1301"/>
                </a:cubicBezTo>
                <a:cubicBezTo>
                  <a:pt x="2601" y="1178"/>
                  <a:pt x="2502" y="1079"/>
                  <a:pt x="2380" y="1079"/>
                </a:cubicBezTo>
                <a:lnTo>
                  <a:pt x="2378" y="1079"/>
                </a:lnTo>
                <a:cubicBezTo>
                  <a:pt x="2302" y="1079"/>
                  <a:pt x="2233" y="1117"/>
                  <a:pt x="2192" y="1181"/>
                </a:cubicBezTo>
                <a:lnTo>
                  <a:pt x="1944" y="1183"/>
                </a:lnTo>
                <a:cubicBezTo>
                  <a:pt x="1928" y="1094"/>
                  <a:pt x="1895" y="1009"/>
                  <a:pt x="1845" y="932"/>
                </a:cubicBezTo>
                <a:lnTo>
                  <a:pt x="2038" y="740"/>
                </a:lnTo>
                <a:cubicBezTo>
                  <a:pt x="2054" y="744"/>
                  <a:pt x="2070" y="745"/>
                  <a:pt x="2086" y="745"/>
                </a:cubicBezTo>
                <a:cubicBezTo>
                  <a:pt x="2143" y="745"/>
                  <a:pt x="2198" y="723"/>
                  <a:pt x="2241" y="680"/>
                </a:cubicBezTo>
                <a:cubicBezTo>
                  <a:pt x="2283" y="638"/>
                  <a:pt x="2307" y="583"/>
                  <a:pt x="2307" y="524"/>
                </a:cubicBezTo>
                <a:cubicBezTo>
                  <a:pt x="2307" y="463"/>
                  <a:pt x="2285" y="408"/>
                  <a:pt x="2243" y="366"/>
                </a:cubicBezTo>
                <a:cubicBezTo>
                  <a:pt x="2201" y="324"/>
                  <a:pt x="2145" y="300"/>
                  <a:pt x="2086" y="300"/>
                </a:cubicBezTo>
                <a:lnTo>
                  <a:pt x="2085" y="300"/>
                </a:lnTo>
                <a:cubicBezTo>
                  <a:pt x="2025" y="300"/>
                  <a:pt x="1970" y="322"/>
                  <a:pt x="1928" y="364"/>
                </a:cubicBezTo>
                <a:cubicBezTo>
                  <a:pt x="1875" y="416"/>
                  <a:pt x="1853" y="490"/>
                  <a:pt x="1866" y="562"/>
                </a:cubicBezTo>
                <a:lnTo>
                  <a:pt x="1674" y="753"/>
                </a:lnTo>
                <a:cubicBezTo>
                  <a:pt x="1584" y="690"/>
                  <a:pt x="1481" y="652"/>
                  <a:pt x="1374" y="638"/>
                </a:cubicBezTo>
                <a:lnTo>
                  <a:pt x="1374" y="410"/>
                </a:lnTo>
                <a:cubicBezTo>
                  <a:pt x="1437" y="368"/>
                  <a:pt x="1475" y="300"/>
                  <a:pt x="1475" y="224"/>
                </a:cubicBezTo>
                <a:cubicBezTo>
                  <a:pt x="1475" y="101"/>
                  <a:pt x="1375" y="1"/>
                  <a:pt x="1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a:off x="8470996" y="2640723"/>
            <a:ext cx="137429" cy="134746"/>
          </a:xfrm>
          <a:custGeom>
            <a:avLst/>
            <a:gdLst/>
            <a:ahLst/>
            <a:cxnLst/>
            <a:rect l="l" t="t" r="r" b="b"/>
            <a:pathLst>
              <a:path w="1485" h="1456" extrusionOk="0">
                <a:moveTo>
                  <a:pt x="715" y="1"/>
                </a:moveTo>
                <a:cubicBezTo>
                  <a:pt x="657" y="1"/>
                  <a:pt x="610" y="48"/>
                  <a:pt x="610" y="106"/>
                </a:cubicBezTo>
                <a:cubicBezTo>
                  <a:pt x="610" y="146"/>
                  <a:pt x="634" y="182"/>
                  <a:pt x="668" y="199"/>
                </a:cubicBezTo>
                <a:lnTo>
                  <a:pt x="668" y="381"/>
                </a:lnTo>
                <a:cubicBezTo>
                  <a:pt x="600" y="396"/>
                  <a:pt x="538" y="429"/>
                  <a:pt x="489" y="477"/>
                </a:cubicBezTo>
                <a:lnTo>
                  <a:pt x="348" y="338"/>
                </a:lnTo>
                <a:cubicBezTo>
                  <a:pt x="360" y="301"/>
                  <a:pt x="351" y="260"/>
                  <a:pt x="324" y="230"/>
                </a:cubicBezTo>
                <a:cubicBezTo>
                  <a:pt x="303" y="210"/>
                  <a:pt x="276" y="200"/>
                  <a:pt x="249" y="200"/>
                </a:cubicBezTo>
                <a:cubicBezTo>
                  <a:pt x="222" y="200"/>
                  <a:pt x="195" y="210"/>
                  <a:pt x="175" y="230"/>
                </a:cubicBezTo>
                <a:cubicBezTo>
                  <a:pt x="134" y="271"/>
                  <a:pt x="134" y="339"/>
                  <a:pt x="175" y="380"/>
                </a:cubicBezTo>
                <a:cubicBezTo>
                  <a:pt x="195" y="399"/>
                  <a:pt x="221" y="410"/>
                  <a:pt x="248" y="410"/>
                </a:cubicBezTo>
                <a:cubicBezTo>
                  <a:pt x="260" y="410"/>
                  <a:pt x="272" y="407"/>
                  <a:pt x="284" y="403"/>
                </a:cubicBezTo>
                <a:lnTo>
                  <a:pt x="431" y="551"/>
                </a:lnTo>
                <a:cubicBezTo>
                  <a:pt x="405" y="594"/>
                  <a:pt x="388" y="643"/>
                  <a:pt x="383" y="696"/>
                </a:cubicBezTo>
                <a:lnTo>
                  <a:pt x="201" y="696"/>
                </a:lnTo>
                <a:cubicBezTo>
                  <a:pt x="183" y="660"/>
                  <a:pt x="149" y="635"/>
                  <a:pt x="106" y="635"/>
                </a:cubicBezTo>
                <a:cubicBezTo>
                  <a:pt x="48" y="635"/>
                  <a:pt x="0" y="681"/>
                  <a:pt x="0" y="740"/>
                </a:cubicBezTo>
                <a:cubicBezTo>
                  <a:pt x="0" y="798"/>
                  <a:pt x="47" y="846"/>
                  <a:pt x="106" y="846"/>
                </a:cubicBezTo>
                <a:cubicBezTo>
                  <a:pt x="147" y="846"/>
                  <a:pt x="182" y="822"/>
                  <a:pt x="199" y="789"/>
                </a:cubicBezTo>
                <a:lnTo>
                  <a:pt x="386" y="789"/>
                </a:lnTo>
                <a:cubicBezTo>
                  <a:pt x="393" y="839"/>
                  <a:pt x="410" y="886"/>
                  <a:pt x="436" y="926"/>
                </a:cubicBezTo>
                <a:lnTo>
                  <a:pt x="285" y="1076"/>
                </a:lnTo>
                <a:cubicBezTo>
                  <a:pt x="273" y="1072"/>
                  <a:pt x="261" y="1070"/>
                  <a:pt x="249" y="1070"/>
                </a:cubicBezTo>
                <a:cubicBezTo>
                  <a:pt x="223" y="1070"/>
                  <a:pt x="196" y="1080"/>
                  <a:pt x="176" y="1099"/>
                </a:cubicBezTo>
                <a:cubicBezTo>
                  <a:pt x="135" y="1140"/>
                  <a:pt x="135" y="1208"/>
                  <a:pt x="176" y="1249"/>
                </a:cubicBezTo>
                <a:cubicBezTo>
                  <a:pt x="197" y="1269"/>
                  <a:pt x="224" y="1279"/>
                  <a:pt x="250" y="1279"/>
                </a:cubicBezTo>
                <a:cubicBezTo>
                  <a:pt x="277" y="1279"/>
                  <a:pt x="304" y="1269"/>
                  <a:pt x="325" y="1249"/>
                </a:cubicBezTo>
                <a:cubicBezTo>
                  <a:pt x="354" y="1219"/>
                  <a:pt x="362" y="1178"/>
                  <a:pt x="350" y="1141"/>
                </a:cubicBezTo>
                <a:lnTo>
                  <a:pt x="495" y="997"/>
                </a:lnTo>
                <a:cubicBezTo>
                  <a:pt x="550" y="1047"/>
                  <a:pt x="619" y="1080"/>
                  <a:pt x="694" y="1089"/>
                </a:cubicBezTo>
                <a:lnTo>
                  <a:pt x="694" y="1255"/>
                </a:lnTo>
                <a:cubicBezTo>
                  <a:pt x="659" y="1272"/>
                  <a:pt x="635" y="1308"/>
                  <a:pt x="635" y="1350"/>
                </a:cubicBezTo>
                <a:cubicBezTo>
                  <a:pt x="635" y="1408"/>
                  <a:pt x="683" y="1455"/>
                  <a:pt x="741" y="1455"/>
                </a:cubicBezTo>
                <a:cubicBezTo>
                  <a:pt x="799" y="1455"/>
                  <a:pt x="846" y="1408"/>
                  <a:pt x="846" y="1350"/>
                </a:cubicBezTo>
                <a:cubicBezTo>
                  <a:pt x="846" y="1309"/>
                  <a:pt x="823" y="1273"/>
                  <a:pt x="788" y="1256"/>
                </a:cubicBezTo>
                <a:lnTo>
                  <a:pt x="788" y="1089"/>
                </a:lnTo>
                <a:cubicBezTo>
                  <a:pt x="863" y="1078"/>
                  <a:pt x="931" y="1046"/>
                  <a:pt x="984" y="997"/>
                </a:cubicBezTo>
                <a:lnTo>
                  <a:pt x="1106" y="1119"/>
                </a:lnTo>
                <a:cubicBezTo>
                  <a:pt x="1095" y="1156"/>
                  <a:pt x="1104" y="1197"/>
                  <a:pt x="1131" y="1226"/>
                </a:cubicBezTo>
                <a:cubicBezTo>
                  <a:pt x="1152" y="1246"/>
                  <a:pt x="1179" y="1257"/>
                  <a:pt x="1206" y="1257"/>
                </a:cubicBezTo>
                <a:cubicBezTo>
                  <a:pt x="1233" y="1257"/>
                  <a:pt x="1260" y="1246"/>
                  <a:pt x="1280" y="1226"/>
                </a:cubicBezTo>
                <a:cubicBezTo>
                  <a:pt x="1321" y="1186"/>
                  <a:pt x="1321" y="1118"/>
                  <a:pt x="1280" y="1077"/>
                </a:cubicBezTo>
                <a:cubicBezTo>
                  <a:pt x="1260" y="1058"/>
                  <a:pt x="1234" y="1048"/>
                  <a:pt x="1207" y="1048"/>
                </a:cubicBezTo>
                <a:cubicBezTo>
                  <a:pt x="1195" y="1048"/>
                  <a:pt x="1183" y="1050"/>
                  <a:pt x="1172" y="1054"/>
                </a:cubicBezTo>
                <a:lnTo>
                  <a:pt x="1043" y="926"/>
                </a:lnTo>
                <a:cubicBezTo>
                  <a:pt x="1069" y="886"/>
                  <a:pt x="1087" y="839"/>
                  <a:pt x="1095" y="791"/>
                </a:cubicBezTo>
                <a:lnTo>
                  <a:pt x="1284" y="791"/>
                </a:lnTo>
                <a:cubicBezTo>
                  <a:pt x="1301" y="824"/>
                  <a:pt x="1337" y="847"/>
                  <a:pt x="1378" y="847"/>
                </a:cubicBezTo>
                <a:cubicBezTo>
                  <a:pt x="1436" y="847"/>
                  <a:pt x="1483" y="799"/>
                  <a:pt x="1483" y="741"/>
                </a:cubicBezTo>
                <a:cubicBezTo>
                  <a:pt x="1484" y="682"/>
                  <a:pt x="1440" y="635"/>
                  <a:pt x="1381" y="635"/>
                </a:cubicBezTo>
                <a:cubicBezTo>
                  <a:pt x="1380" y="635"/>
                  <a:pt x="1380" y="635"/>
                  <a:pt x="1379" y="635"/>
                </a:cubicBezTo>
                <a:cubicBezTo>
                  <a:pt x="1337" y="635"/>
                  <a:pt x="1302" y="660"/>
                  <a:pt x="1284" y="696"/>
                </a:cubicBezTo>
                <a:lnTo>
                  <a:pt x="1100" y="696"/>
                </a:lnTo>
                <a:cubicBezTo>
                  <a:pt x="1094" y="630"/>
                  <a:pt x="1068" y="570"/>
                  <a:pt x="1031" y="519"/>
                </a:cubicBezTo>
                <a:lnTo>
                  <a:pt x="1172" y="380"/>
                </a:lnTo>
                <a:cubicBezTo>
                  <a:pt x="1183" y="384"/>
                  <a:pt x="1195" y="386"/>
                  <a:pt x="1207" y="386"/>
                </a:cubicBezTo>
                <a:cubicBezTo>
                  <a:pt x="1233" y="386"/>
                  <a:pt x="1260" y="376"/>
                  <a:pt x="1281" y="356"/>
                </a:cubicBezTo>
                <a:cubicBezTo>
                  <a:pt x="1321" y="315"/>
                  <a:pt x="1321" y="248"/>
                  <a:pt x="1281" y="207"/>
                </a:cubicBezTo>
                <a:cubicBezTo>
                  <a:pt x="1261" y="187"/>
                  <a:pt x="1233" y="176"/>
                  <a:pt x="1206" y="176"/>
                </a:cubicBezTo>
                <a:cubicBezTo>
                  <a:pt x="1179" y="176"/>
                  <a:pt x="1152" y="187"/>
                  <a:pt x="1131" y="207"/>
                </a:cubicBezTo>
                <a:cubicBezTo>
                  <a:pt x="1103" y="236"/>
                  <a:pt x="1095" y="277"/>
                  <a:pt x="1107" y="314"/>
                </a:cubicBezTo>
                <a:lnTo>
                  <a:pt x="967" y="452"/>
                </a:lnTo>
                <a:cubicBezTo>
                  <a:pt x="910" y="406"/>
                  <a:pt x="840" y="378"/>
                  <a:pt x="762" y="375"/>
                </a:cubicBezTo>
                <a:lnTo>
                  <a:pt x="762" y="201"/>
                </a:lnTo>
                <a:cubicBezTo>
                  <a:pt x="798" y="183"/>
                  <a:pt x="821" y="148"/>
                  <a:pt x="821" y="106"/>
                </a:cubicBezTo>
                <a:cubicBezTo>
                  <a:pt x="821" y="48"/>
                  <a:pt x="773"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33"/>
          <p:cNvGrpSpPr/>
          <p:nvPr/>
        </p:nvGrpSpPr>
        <p:grpSpPr>
          <a:xfrm rot="-1350475">
            <a:off x="8451312" y="1332512"/>
            <a:ext cx="502260" cy="239767"/>
            <a:chOff x="10697525" y="2626725"/>
            <a:chExt cx="502275" cy="239774"/>
          </a:xfrm>
        </p:grpSpPr>
        <p:sp>
          <p:nvSpPr>
            <p:cNvPr id="462" name="Google Shape;462;p33"/>
            <p:cNvSpPr/>
            <p:nvPr/>
          </p:nvSpPr>
          <p:spPr>
            <a:xfrm>
              <a:off x="10697525" y="2626725"/>
              <a:ext cx="502275" cy="239774"/>
            </a:xfrm>
            <a:custGeom>
              <a:avLst/>
              <a:gdLst/>
              <a:ahLst/>
              <a:cxnLst/>
              <a:rect l="l" t="t" r="r" b="b"/>
              <a:pathLst>
                <a:path w="2736" h="1254" extrusionOk="0">
                  <a:moveTo>
                    <a:pt x="2112" y="1"/>
                  </a:moveTo>
                  <a:cubicBezTo>
                    <a:pt x="2111" y="1"/>
                    <a:pt x="2111" y="1"/>
                    <a:pt x="2110" y="1"/>
                  </a:cubicBezTo>
                  <a:lnTo>
                    <a:pt x="626" y="1"/>
                  </a:lnTo>
                  <a:cubicBezTo>
                    <a:pt x="280" y="1"/>
                    <a:pt x="0" y="281"/>
                    <a:pt x="0" y="626"/>
                  </a:cubicBezTo>
                  <a:lnTo>
                    <a:pt x="0" y="628"/>
                  </a:lnTo>
                  <a:cubicBezTo>
                    <a:pt x="0" y="973"/>
                    <a:pt x="280" y="1253"/>
                    <a:pt x="626" y="1253"/>
                  </a:cubicBezTo>
                  <a:lnTo>
                    <a:pt x="2110" y="1253"/>
                  </a:lnTo>
                  <a:cubicBezTo>
                    <a:pt x="2456" y="1253"/>
                    <a:pt x="2736" y="973"/>
                    <a:pt x="2736" y="626"/>
                  </a:cubicBezTo>
                  <a:cubicBezTo>
                    <a:pt x="2736" y="281"/>
                    <a:pt x="2457" y="1"/>
                    <a:pt x="2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a:off x="10940766" y="2626735"/>
              <a:ext cx="259024" cy="230234"/>
            </a:xfrm>
            <a:custGeom>
              <a:avLst/>
              <a:gdLst/>
              <a:ahLst/>
              <a:cxnLst/>
              <a:rect l="l" t="t" r="r" b="b"/>
              <a:pathLst>
                <a:path w="1411" h="1254" extrusionOk="0">
                  <a:moveTo>
                    <a:pt x="787" y="1"/>
                  </a:moveTo>
                  <a:cubicBezTo>
                    <a:pt x="786" y="1"/>
                    <a:pt x="786" y="1"/>
                    <a:pt x="785" y="1"/>
                  </a:cubicBezTo>
                  <a:lnTo>
                    <a:pt x="0" y="1"/>
                  </a:lnTo>
                  <a:lnTo>
                    <a:pt x="0" y="1253"/>
                  </a:lnTo>
                  <a:lnTo>
                    <a:pt x="785" y="1253"/>
                  </a:lnTo>
                  <a:cubicBezTo>
                    <a:pt x="1131" y="1253"/>
                    <a:pt x="1411" y="973"/>
                    <a:pt x="1411" y="626"/>
                  </a:cubicBezTo>
                  <a:cubicBezTo>
                    <a:pt x="1411" y="281"/>
                    <a:pt x="1132"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egnaposto data 1">
            <a:extLst>
              <a:ext uri="{FF2B5EF4-FFF2-40B4-BE49-F238E27FC236}">
                <a16:creationId xmlns:a16="http://schemas.microsoft.com/office/drawing/2014/main" id="{99716570-AEBD-B929-1779-3AB26D90CBF5}"/>
              </a:ext>
            </a:extLst>
          </p:cNvPr>
          <p:cNvSpPr>
            <a:spLocks noGrp="1"/>
          </p:cNvSpPr>
          <p:nvPr>
            <p:ph type="dt" sz="half" idx="10"/>
          </p:nvPr>
        </p:nvSpPr>
        <p:spPr/>
        <p:txBody>
          <a:bodyPr/>
          <a:lstStyle/>
          <a:p>
            <a:endParaRPr lang="en-US"/>
          </a:p>
        </p:txBody>
      </p:sp>
      <p:sp>
        <p:nvSpPr>
          <p:cNvPr id="3" name="Segnaposto piè di pagina 2">
            <a:extLst>
              <a:ext uri="{FF2B5EF4-FFF2-40B4-BE49-F238E27FC236}">
                <a16:creationId xmlns:a16="http://schemas.microsoft.com/office/drawing/2014/main" id="{2B23FAD8-8AB3-91BF-215C-34F9604600EB}"/>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A63A5E83-ECA3-3D5F-724E-A2FADB9F78AE}"/>
              </a:ext>
            </a:extLst>
          </p:cNvPr>
          <p:cNvSpPr>
            <a:spLocks noGrp="1"/>
          </p:cNvSpPr>
          <p:nvPr>
            <p:ph type="sldNum" sz="quarter" idx="12"/>
          </p:nvPr>
        </p:nvSpPr>
        <p:spPr/>
        <p:txBody>
          <a:bodyPr/>
          <a:lstStyle/>
          <a:p>
            <a:fld id="{648C1812-8ECC-4A8D-9A1D-6B198784C036}" type="slidenum">
              <a:rPr lang="en-US" smtClean="0"/>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1pPr>
            <a:lvl2pPr lvl="1"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2pPr>
            <a:lvl3pPr lvl="2"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3pPr>
            <a:lvl4pPr lvl="3"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4pPr>
            <a:lvl5pPr lvl="4"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5pPr>
            <a:lvl6pPr lvl="5"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6pPr>
            <a:lvl7pPr lvl="6"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7pPr>
            <a:lvl8pPr lvl="7"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8pPr>
            <a:lvl9pPr lvl="8" rtl="0">
              <a:spcBef>
                <a:spcPts val="0"/>
              </a:spcBef>
              <a:spcAft>
                <a:spcPts val="0"/>
              </a:spcAft>
              <a:buClr>
                <a:schemeClr val="dk1"/>
              </a:buClr>
              <a:buSzPts val="3100"/>
              <a:buFont typeface="Raleway"/>
              <a:buNone/>
              <a:defRPr sz="31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2" name="Segnaposto data 1">
            <a:extLst>
              <a:ext uri="{FF2B5EF4-FFF2-40B4-BE49-F238E27FC236}">
                <a16:creationId xmlns:a16="http://schemas.microsoft.com/office/drawing/2014/main" id="{FE7D866D-F35B-3B61-21F7-8371B7473407}"/>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3" name="Segnaposto piè di pagina 2">
            <a:extLst>
              <a:ext uri="{FF2B5EF4-FFF2-40B4-BE49-F238E27FC236}">
                <a16:creationId xmlns:a16="http://schemas.microsoft.com/office/drawing/2014/main" id="{71B94080-3787-BF63-BAD6-E203B86349E3}"/>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4" name="Segnaposto numero diapositiva 3">
            <a:extLst>
              <a:ext uri="{FF2B5EF4-FFF2-40B4-BE49-F238E27FC236}">
                <a16:creationId xmlns:a16="http://schemas.microsoft.com/office/drawing/2014/main" id="{6E280F97-35C6-1905-F51D-C8C986A3373B}"/>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648C1812-8ECC-4A8D-9A1D-6B198784C036}" type="slidenum">
              <a:rPr lang="en-US" smtClean="0"/>
              <a:t>‹N›</a:t>
            </a:fld>
            <a:endParaRPr lang="en-US"/>
          </a:p>
        </p:txBody>
      </p:sp>
    </p:spTree>
  </p:cSld>
  <p:clrMap bg1="lt1" tx1="dk1" bg2="dk2" tx2="lt2" accent1="accent1" accent2="accent2" accent3="accent3" accent4="accent4" accent5="accent5" accent6="accent6" hlink="hlink" folHlink="folHlink"/>
  <p:sldLayoutIdLst>
    <p:sldLayoutId id="2147483692" r:id="rId1"/>
    <p:sldLayoutId id="2147483649" r:id="rId2"/>
    <p:sldLayoutId id="2147483651" r:id="rId3"/>
    <p:sldLayoutId id="2147483658" r:id="rId4"/>
    <p:sldLayoutId id="2147483660" r:id="rId5"/>
    <p:sldLayoutId id="2147483663" r:id="rId6"/>
    <p:sldLayoutId id="2147483667" r:id="rId7"/>
    <p:sldLayoutId id="2147483668" r:id="rId8"/>
    <p:sldLayoutId id="2147483679" r:id="rId9"/>
    <p:sldLayoutId id="2147483680" r:id="rId10"/>
    <p:sldLayoutId id="2147483681" r:id="rId11"/>
    <p:sldLayoutId id="2147483686" r:id="rId12"/>
    <p:sldLayoutId id="214748368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AA10B84-8FC0-0E67-A846-D59D1041D827}"/>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9A34F8BD-5824-AFF3-56D7-89CF8CCB61E5}"/>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5685FF2F-9220-E463-2C5E-3344AC5BF5AC}"/>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Segnaposto piè di pagina 4">
            <a:extLst>
              <a:ext uri="{FF2B5EF4-FFF2-40B4-BE49-F238E27FC236}">
                <a16:creationId xmlns:a16="http://schemas.microsoft.com/office/drawing/2014/main" id="{A8CDFFC8-33FF-1E5E-41D2-36107BC0562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egnaposto numero diapositiva 5">
            <a:extLst>
              <a:ext uri="{FF2B5EF4-FFF2-40B4-BE49-F238E27FC236}">
                <a16:creationId xmlns:a16="http://schemas.microsoft.com/office/drawing/2014/main" id="{E1CA221F-6BA2-F071-E7BE-351B8557FAAD}"/>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FD0ECA51-535C-4302-91E9-CD05D74D1156}" type="slidenum">
              <a:rPr lang="en-US" smtClean="0"/>
              <a:t>‹N›</a:t>
            </a:fld>
            <a:endParaRPr lang="en-US"/>
          </a:p>
        </p:txBody>
      </p:sp>
    </p:spTree>
    <p:extLst>
      <p:ext uri="{BB962C8B-B14F-4D97-AF65-F5344CB8AC3E}">
        <p14:creationId xmlns:p14="http://schemas.microsoft.com/office/powerpoint/2010/main" val="157263970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66F5E931-63EE-5D7C-B6D9-18A83BD084EB}"/>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2EDC1BFC-FB2B-1F83-39B0-E9857C19B43F}"/>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EBB36E1-E5E7-28F7-2FAD-70DAE9476883}"/>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Segnaposto piè di pagina 4">
            <a:extLst>
              <a:ext uri="{FF2B5EF4-FFF2-40B4-BE49-F238E27FC236}">
                <a16:creationId xmlns:a16="http://schemas.microsoft.com/office/drawing/2014/main" id="{E8B514CC-A2C2-2F4D-9252-DFDE41BD3555}"/>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egnaposto numero diapositiva 5">
            <a:extLst>
              <a:ext uri="{FF2B5EF4-FFF2-40B4-BE49-F238E27FC236}">
                <a16:creationId xmlns:a16="http://schemas.microsoft.com/office/drawing/2014/main" id="{CC34152B-9759-A47E-3766-934F5ADCF522}"/>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708FCE89-F229-43EB-8C44-4F1417826BE6}" type="slidenum">
              <a:rPr lang="en-US" smtClean="0"/>
              <a:t>‹N›</a:t>
            </a:fld>
            <a:endParaRPr lang="en-US"/>
          </a:p>
        </p:txBody>
      </p:sp>
    </p:spTree>
    <p:extLst>
      <p:ext uri="{BB962C8B-B14F-4D97-AF65-F5344CB8AC3E}">
        <p14:creationId xmlns:p14="http://schemas.microsoft.com/office/powerpoint/2010/main" val="139091826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oleObject" Target="../embeddings/oleObject7.bin"/><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7.png"/><Relationship Id="rId5" Type="http://schemas.openxmlformats.org/officeDocument/2006/relationships/image" Target="../media/image140.png"/><Relationship Id="rId15" Type="http://schemas.openxmlformats.org/officeDocument/2006/relationships/image" Target="../media/image42.png"/><Relationship Id="rId10" Type="http://schemas.openxmlformats.org/officeDocument/2006/relationships/image" Target="../media/image36.png"/><Relationship Id="rId4" Type="http://schemas.openxmlformats.org/officeDocument/2006/relationships/image" Target="../media/image130.png"/><Relationship Id="rId9" Type="http://schemas.openxmlformats.org/officeDocument/2006/relationships/image" Target="../media/image33.png"/><Relationship Id="rId1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48.png"/><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oleObject" Target="../embeddings/oleObject12.bin"/><Relationship Id="rId5" Type="http://schemas.openxmlformats.org/officeDocument/2006/relationships/oleObject" Target="../embeddings/oleObject9.bin"/><Relationship Id="rId10" Type="http://schemas.openxmlformats.org/officeDocument/2006/relationships/image" Target="../media/image46.emf"/><Relationship Id="rId4" Type="http://schemas.openxmlformats.org/officeDocument/2006/relationships/image" Target="../media/image43.emf"/><Relationship Id="rId9"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oleObject" Target="../embeddings/oleObject13.bin"/><Relationship Id="rId7" Type="http://schemas.openxmlformats.org/officeDocument/2006/relationships/image" Target="../media/image50.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oleObject" Target="../embeddings/oleObject14.bin"/><Relationship Id="rId11" Type="http://schemas.openxmlformats.org/officeDocument/2006/relationships/image" Target="../media/image52.emf"/><Relationship Id="rId5" Type="http://schemas.openxmlformats.org/officeDocument/2006/relationships/image" Target="../media/image29.png"/><Relationship Id="rId10" Type="http://schemas.openxmlformats.org/officeDocument/2006/relationships/oleObject" Target="../embeddings/oleObject16.bin"/><Relationship Id="rId4" Type="http://schemas.openxmlformats.org/officeDocument/2006/relationships/image" Target="../media/image49.emf"/><Relationship Id="rId9" Type="http://schemas.openxmlformats.org/officeDocument/2006/relationships/image" Target="../media/image51.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7.bin"/><Relationship Id="rId7" Type="http://schemas.openxmlformats.org/officeDocument/2006/relationships/image" Target="../media/image55.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oleObject" Target="../embeddings/oleObject18.bin"/><Relationship Id="rId5" Type="http://schemas.openxmlformats.org/officeDocument/2006/relationships/image" Target="../media/image54.png"/><Relationship Id="rId4" Type="http://schemas.openxmlformats.org/officeDocument/2006/relationships/image" Target="../media/image53.emf"/><Relationship Id="rId9" Type="http://schemas.openxmlformats.org/officeDocument/2006/relationships/image" Target="../media/image56.emf"/></Relationships>
</file>

<file path=ppt/slides/_rels/slide17.xml.rels><?xml version="1.0" encoding="UTF-8" standalone="yes"?>
<Relationships xmlns="http://schemas.openxmlformats.org/package/2006/relationships"><Relationship Id="rId13" Type="http://schemas.openxmlformats.org/officeDocument/2006/relationships/image" Target="../media/image57.png"/><Relationship Id="rId3" Type="http://schemas.openxmlformats.org/officeDocument/2006/relationships/image" Target="../media/image230.png"/><Relationship Id="rId7" Type="http://schemas.openxmlformats.org/officeDocument/2006/relationships/image" Target="../media/image300.png"/><Relationship Id="rId12"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90.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0.png"/><Relationship Id="rId9" Type="http://schemas.openxmlformats.org/officeDocument/2006/relationships/image" Target="../media/image320.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70.emf"/></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png"/><Relationship Id="rId4" Type="http://schemas.openxmlformats.org/officeDocument/2006/relationships/diagramLayout" Target="../diagrams/layout1.xml"/><Relationship Id="rId9" Type="http://schemas.openxmlformats.org/officeDocument/2006/relationships/hyperlink" Target="10.48550/ARXIV.2410.10472"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oleObject" Target="../embeddings/oleObject1.bin"/><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oleObject" Target="../embeddings/oleObject2.bin"/><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70.png"/><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13" Type="http://schemas.openxmlformats.org/officeDocument/2006/relationships/image" Target="../media/image19.png"/><Relationship Id="rId3" Type="http://schemas.openxmlformats.org/officeDocument/2006/relationships/image" Target="../media/image230.png"/><Relationship Id="rId12"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1.xml"/><Relationship Id="rId11" Type="http://schemas.openxmlformats.org/officeDocument/2006/relationships/image" Target="../media/image34.png"/><Relationship Id="rId5" Type="http://schemas.openxmlformats.org/officeDocument/2006/relationships/image" Target="../media/image28.png"/><Relationship Id="rId4" Type="http://schemas.openxmlformats.org/officeDocument/2006/relationships/image" Target="../media/image17.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oleObject" Target="../embeddings/oleObject4.bin"/><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oleObject" Target="../embeddings/oleObject5.bin"/><Relationship Id="rId10" Type="http://schemas.openxmlformats.org/officeDocument/2006/relationships/image" Target="../media/image40.png"/><Relationship Id="rId4" Type="http://schemas.openxmlformats.org/officeDocument/2006/relationships/image" Target="../media/image17.emf"/><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62"/>
          <p:cNvSpPr/>
          <p:nvPr/>
        </p:nvSpPr>
        <p:spPr>
          <a:xfrm>
            <a:off x="4858600" y="622750"/>
            <a:ext cx="3808200" cy="3808200"/>
          </a:xfrm>
          <a:prstGeom prst="ellipse">
            <a:avLst/>
          </a:prstGeom>
          <a:solidFill>
            <a:srgbClr val="9AC8F2">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txBox="1">
            <a:spLocks noGrp="1"/>
          </p:cNvSpPr>
          <p:nvPr>
            <p:ph type="title"/>
          </p:nvPr>
        </p:nvSpPr>
        <p:spPr>
          <a:xfrm>
            <a:off x="748001" y="1171282"/>
            <a:ext cx="3886266" cy="222281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600" dirty="0"/>
              <a:t>A New Model to Capture the Impact of Behaviours on the Spread of Infectious Diseases</a:t>
            </a:r>
          </a:p>
        </p:txBody>
      </p:sp>
      <p:sp>
        <p:nvSpPr>
          <p:cNvPr id="1223" name="Google Shape;1223;p62"/>
          <p:cNvSpPr txBox="1">
            <a:spLocks noGrp="1"/>
          </p:cNvSpPr>
          <p:nvPr>
            <p:ph type="subTitle" idx="1"/>
          </p:nvPr>
        </p:nvSpPr>
        <p:spPr>
          <a:xfrm rot="531">
            <a:off x="777075" y="3384840"/>
            <a:ext cx="3886200" cy="41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Riccardo Tessarin - 222819</a:t>
            </a:r>
          </a:p>
        </p:txBody>
      </p:sp>
      <p:grpSp>
        <p:nvGrpSpPr>
          <p:cNvPr id="1224" name="Google Shape;1224;p62"/>
          <p:cNvGrpSpPr/>
          <p:nvPr/>
        </p:nvGrpSpPr>
        <p:grpSpPr>
          <a:xfrm>
            <a:off x="5127100" y="746569"/>
            <a:ext cx="3481136" cy="4052045"/>
            <a:chOff x="5156325" y="660844"/>
            <a:chExt cx="3481136" cy="4052045"/>
          </a:xfrm>
        </p:grpSpPr>
        <p:sp>
          <p:nvSpPr>
            <p:cNvPr id="1225" name="Google Shape;1225;p62"/>
            <p:cNvSpPr/>
            <p:nvPr/>
          </p:nvSpPr>
          <p:spPr>
            <a:xfrm rot="-957262">
              <a:off x="5417740" y="934807"/>
              <a:ext cx="2305207" cy="2225133"/>
            </a:xfrm>
            <a:custGeom>
              <a:avLst/>
              <a:gdLst/>
              <a:ahLst/>
              <a:cxnLst/>
              <a:rect l="l" t="t" r="r" b="b"/>
              <a:pathLst>
                <a:path w="5905" h="5700" extrusionOk="0">
                  <a:moveTo>
                    <a:pt x="3022" y="712"/>
                  </a:moveTo>
                  <a:cubicBezTo>
                    <a:pt x="4254" y="712"/>
                    <a:pt x="5255" y="1678"/>
                    <a:pt x="5255" y="2868"/>
                  </a:cubicBezTo>
                  <a:cubicBezTo>
                    <a:pt x="5255" y="4057"/>
                    <a:pt x="4254" y="5023"/>
                    <a:pt x="3022" y="5023"/>
                  </a:cubicBezTo>
                  <a:cubicBezTo>
                    <a:pt x="1790" y="5023"/>
                    <a:pt x="790" y="4057"/>
                    <a:pt x="790" y="2868"/>
                  </a:cubicBezTo>
                  <a:cubicBezTo>
                    <a:pt x="790" y="1678"/>
                    <a:pt x="1790" y="712"/>
                    <a:pt x="3022" y="712"/>
                  </a:cubicBezTo>
                  <a:close/>
                  <a:moveTo>
                    <a:pt x="2953" y="1"/>
                  </a:moveTo>
                  <a:cubicBezTo>
                    <a:pt x="1323" y="1"/>
                    <a:pt x="1" y="1277"/>
                    <a:pt x="1" y="2850"/>
                  </a:cubicBezTo>
                  <a:cubicBezTo>
                    <a:pt x="1" y="4424"/>
                    <a:pt x="1323" y="5699"/>
                    <a:pt x="2953" y="5699"/>
                  </a:cubicBezTo>
                  <a:cubicBezTo>
                    <a:pt x="4583" y="5699"/>
                    <a:pt x="5905" y="4424"/>
                    <a:pt x="5905" y="2850"/>
                  </a:cubicBezTo>
                  <a:cubicBezTo>
                    <a:pt x="5905" y="1277"/>
                    <a:pt x="4584" y="1"/>
                    <a:pt x="2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2"/>
            <p:cNvSpPr/>
            <p:nvPr/>
          </p:nvSpPr>
          <p:spPr>
            <a:xfrm rot="-957247">
              <a:off x="5623869" y="1133578"/>
              <a:ext cx="1892935" cy="1827592"/>
            </a:xfrm>
            <a:custGeom>
              <a:avLst/>
              <a:gdLst/>
              <a:ahLst/>
              <a:cxnLst/>
              <a:rect l="l" t="t" r="r" b="b"/>
              <a:pathLst>
                <a:path w="4465" h="4311" extrusionOk="0">
                  <a:moveTo>
                    <a:pt x="2232" y="1"/>
                  </a:moveTo>
                  <a:cubicBezTo>
                    <a:pt x="1000" y="1"/>
                    <a:pt x="1" y="966"/>
                    <a:pt x="1" y="2156"/>
                  </a:cubicBezTo>
                  <a:cubicBezTo>
                    <a:pt x="1" y="3346"/>
                    <a:pt x="1000" y="4311"/>
                    <a:pt x="2232" y="4311"/>
                  </a:cubicBezTo>
                  <a:cubicBezTo>
                    <a:pt x="3465" y="4311"/>
                    <a:pt x="4464" y="3346"/>
                    <a:pt x="4464" y="2156"/>
                  </a:cubicBezTo>
                  <a:cubicBezTo>
                    <a:pt x="4464" y="966"/>
                    <a:pt x="3465" y="1"/>
                    <a:pt x="2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2"/>
            <p:cNvSpPr/>
            <p:nvPr/>
          </p:nvSpPr>
          <p:spPr>
            <a:xfrm rot="-957255">
              <a:off x="7416092" y="2780318"/>
              <a:ext cx="988632" cy="1831980"/>
            </a:xfrm>
            <a:custGeom>
              <a:avLst/>
              <a:gdLst/>
              <a:ahLst/>
              <a:cxnLst/>
              <a:rect l="l" t="t" r="r" b="b"/>
              <a:pathLst>
                <a:path w="2498" h="4629" extrusionOk="0">
                  <a:moveTo>
                    <a:pt x="845" y="1"/>
                  </a:moveTo>
                  <a:lnTo>
                    <a:pt x="0" y="364"/>
                  </a:lnTo>
                  <a:lnTo>
                    <a:pt x="1551" y="4336"/>
                  </a:lnTo>
                  <a:cubicBezTo>
                    <a:pt x="1622" y="4518"/>
                    <a:pt x="1795" y="4629"/>
                    <a:pt x="1979" y="4629"/>
                  </a:cubicBezTo>
                  <a:cubicBezTo>
                    <a:pt x="2039" y="4629"/>
                    <a:pt x="2101" y="4617"/>
                    <a:pt x="2160" y="4591"/>
                  </a:cubicBezTo>
                  <a:cubicBezTo>
                    <a:pt x="2388" y="4494"/>
                    <a:pt x="2497" y="4233"/>
                    <a:pt x="2407" y="4001"/>
                  </a:cubicBezTo>
                  <a:lnTo>
                    <a:pt x="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2"/>
            <p:cNvSpPr/>
            <p:nvPr/>
          </p:nvSpPr>
          <p:spPr>
            <a:xfrm rot="-957255">
              <a:off x="7064522" y="2738508"/>
              <a:ext cx="559222" cy="457896"/>
            </a:xfrm>
            <a:custGeom>
              <a:avLst/>
              <a:gdLst/>
              <a:ahLst/>
              <a:cxnLst/>
              <a:rect l="l" t="t" r="r" b="b"/>
              <a:pathLst>
                <a:path w="1413" h="1157" extrusionOk="0">
                  <a:moveTo>
                    <a:pt x="1132" y="0"/>
                  </a:moveTo>
                  <a:lnTo>
                    <a:pt x="1" y="451"/>
                  </a:lnTo>
                  <a:lnTo>
                    <a:pt x="282" y="1157"/>
                  </a:lnTo>
                  <a:lnTo>
                    <a:pt x="1413" y="706"/>
                  </a:lnTo>
                  <a:lnTo>
                    <a:pt x="11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2"/>
            <p:cNvSpPr/>
            <p:nvPr/>
          </p:nvSpPr>
          <p:spPr>
            <a:xfrm rot="-957261">
              <a:off x="6028091" y="1480677"/>
              <a:ext cx="1092242" cy="1072600"/>
            </a:xfrm>
            <a:custGeom>
              <a:avLst/>
              <a:gdLst/>
              <a:ahLst/>
              <a:cxnLst/>
              <a:rect l="l" t="t" r="r" b="b"/>
              <a:pathLst>
                <a:path w="2672" h="2624" extrusionOk="0">
                  <a:moveTo>
                    <a:pt x="1286" y="1"/>
                  </a:moveTo>
                  <a:cubicBezTo>
                    <a:pt x="1180" y="1"/>
                    <a:pt x="1096" y="85"/>
                    <a:pt x="1096" y="190"/>
                  </a:cubicBezTo>
                  <a:cubicBezTo>
                    <a:pt x="1096" y="264"/>
                    <a:pt x="1138" y="327"/>
                    <a:pt x="1199" y="359"/>
                  </a:cubicBezTo>
                  <a:lnTo>
                    <a:pt x="1199" y="686"/>
                  </a:lnTo>
                  <a:cubicBezTo>
                    <a:pt x="1076" y="713"/>
                    <a:pt x="966" y="774"/>
                    <a:pt x="878" y="859"/>
                  </a:cubicBezTo>
                  <a:lnTo>
                    <a:pt x="624" y="607"/>
                  </a:lnTo>
                  <a:cubicBezTo>
                    <a:pt x="645" y="542"/>
                    <a:pt x="630" y="468"/>
                    <a:pt x="578" y="416"/>
                  </a:cubicBezTo>
                  <a:cubicBezTo>
                    <a:pt x="541" y="379"/>
                    <a:pt x="493" y="360"/>
                    <a:pt x="444" y="360"/>
                  </a:cubicBezTo>
                  <a:cubicBezTo>
                    <a:pt x="395" y="360"/>
                    <a:pt x="346" y="379"/>
                    <a:pt x="309" y="417"/>
                  </a:cubicBezTo>
                  <a:cubicBezTo>
                    <a:pt x="236" y="491"/>
                    <a:pt x="236" y="611"/>
                    <a:pt x="311" y="685"/>
                  </a:cubicBezTo>
                  <a:cubicBezTo>
                    <a:pt x="348" y="721"/>
                    <a:pt x="396" y="740"/>
                    <a:pt x="443" y="740"/>
                  </a:cubicBezTo>
                  <a:cubicBezTo>
                    <a:pt x="465" y="740"/>
                    <a:pt x="487" y="736"/>
                    <a:pt x="507" y="728"/>
                  </a:cubicBezTo>
                  <a:lnTo>
                    <a:pt x="773" y="994"/>
                  </a:lnTo>
                  <a:cubicBezTo>
                    <a:pt x="728" y="1073"/>
                    <a:pt x="696" y="1160"/>
                    <a:pt x="686" y="1255"/>
                  </a:cubicBezTo>
                  <a:lnTo>
                    <a:pt x="360" y="1254"/>
                  </a:lnTo>
                  <a:cubicBezTo>
                    <a:pt x="329" y="1191"/>
                    <a:pt x="265" y="1147"/>
                    <a:pt x="190" y="1147"/>
                  </a:cubicBezTo>
                  <a:cubicBezTo>
                    <a:pt x="86" y="1147"/>
                    <a:pt x="1" y="1231"/>
                    <a:pt x="1" y="1334"/>
                  </a:cubicBezTo>
                  <a:cubicBezTo>
                    <a:pt x="1" y="1438"/>
                    <a:pt x="85" y="1524"/>
                    <a:pt x="188" y="1524"/>
                  </a:cubicBezTo>
                  <a:cubicBezTo>
                    <a:pt x="262" y="1524"/>
                    <a:pt x="325" y="1481"/>
                    <a:pt x="357" y="1421"/>
                  </a:cubicBezTo>
                  <a:lnTo>
                    <a:pt x="692" y="1423"/>
                  </a:lnTo>
                  <a:cubicBezTo>
                    <a:pt x="706" y="1512"/>
                    <a:pt x="738" y="1595"/>
                    <a:pt x="783" y="1669"/>
                  </a:cubicBezTo>
                  <a:lnTo>
                    <a:pt x="513" y="1939"/>
                  </a:lnTo>
                  <a:cubicBezTo>
                    <a:pt x="492" y="1931"/>
                    <a:pt x="470" y="1928"/>
                    <a:pt x="449" y="1928"/>
                  </a:cubicBezTo>
                  <a:cubicBezTo>
                    <a:pt x="401" y="1928"/>
                    <a:pt x="353" y="1946"/>
                    <a:pt x="317" y="1982"/>
                  </a:cubicBezTo>
                  <a:cubicBezTo>
                    <a:pt x="243" y="2056"/>
                    <a:pt x="241" y="2176"/>
                    <a:pt x="315" y="2250"/>
                  </a:cubicBezTo>
                  <a:cubicBezTo>
                    <a:pt x="352" y="2288"/>
                    <a:pt x="401" y="2306"/>
                    <a:pt x="450" y="2306"/>
                  </a:cubicBezTo>
                  <a:cubicBezTo>
                    <a:pt x="498" y="2306"/>
                    <a:pt x="546" y="2288"/>
                    <a:pt x="583" y="2253"/>
                  </a:cubicBezTo>
                  <a:cubicBezTo>
                    <a:pt x="636" y="2201"/>
                    <a:pt x="651" y="2126"/>
                    <a:pt x="630" y="2060"/>
                  </a:cubicBezTo>
                  <a:lnTo>
                    <a:pt x="893" y="1799"/>
                  </a:lnTo>
                  <a:cubicBezTo>
                    <a:pt x="991" y="1889"/>
                    <a:pt x="1114" y="1949"/>
                    <a:pt x="1251" y="1966"/>
                  </a:cubicBezTo>
                  <a:lnTo>
                    <a:pt x="1251" y="2264"/>
                  </a:lnTo>
                  <a:cubicBezTo>
                    <a:pt x="1188" y="2295"/>
                    <a:pt x="1144" y="2359"/>
                    <a:pt x="1144" y="2434"/>
                  </a:cubicBezTo>
                  <a:cubicBezTo>
                    <a:pt x="1144" y="2538"/>
                    <a:pt x="1228" y="2623"/>
                    <a:pt x="1333" y="2623"/>
                  </a:cubicBezTo>
                  <a:cubicBezTo>
                    <a:pt x="1439" y="2623"/>
                    <a:pt x="1523" y="2539"/>
                    <a:pt x="1523" y="2434"/>
                  </a:cubicBezTo>
                  <a:cubicBezTo>
                    <a:pt x="1523" y="2360"/>
                    <a:pt x="1481" y="2297"/>
                    <a:pt x="1418" y="2265"/>
                  </a:cubicBezTo>
                  <a:lnTo>
                    <a:pt x="1418" y="1964"/>
                  </a:lnTo>
                  <a:cubicBezTo>
                    <a:pt x="1554" y="1945"/>
                    <a:pt x="1677" y="1886"/>
                    <a:pt x="1772" y="1796"/>
                  </a:cubicBezTo>
                  <a:lnTo>
                    <a:pt x="1994" y="2017"/>
                  </a:lnTo>
                  <a:cubicBezTo>
                    <a:pt x="1973" y="2082"/>
                    <a:pt x="1988" y="2156"/>
                    <a:pt x="2040" y="2208"/>
                  </a:cubicBezTo>
                  <a:cubicBezTo>
                    <a:pt x="2077" y="2245"/>
                    <a:pt x="2125" y="2263"/>
                    <a:pt x="2174" y="2263"/>
                  </a:cubicBezTo>
                  <a:cubicBezTo>
                    <a:pt x="2223" y="2263"/>
                    <a:pt x="2272" y="2245"/>
                    <a:pt x="2309" y="2207"/>
                  </a:cubicBezTo>
                  <a:cubicBezTo>
                    <a:pt x="2382" y="2132"/>
                    <a:pt x="2382" y="2012"/>
                    <a:pt x="2307" y="1939"/>
                  </a:cubicBezTo>
                  <a:cubicBezTo>
                    <a:pt x="2270" y="1902"/>
                    <a:pt x="2222" y="1884"/>
                    <a:pt x="2175" y="1884"/>
                  </a:cubicBezTo>
                  <a:cubicBezTo>
                    <a:pt x="2153" y="1884"/>
                    <a:pt x="2131" y="1888"/>
                    <a:pt x="2111" y="1895"/>
                  </a:cubicBezTo>
                  <a:lnTo>
                    <a:pt x="1881" y="1666"/>
                  </a:lnTo>
                  <a:cubicBezTo>
                    <a:pt x="1926" y="1592"/>
                    <a:pt x="1958" y="1510"/>
                    <a:pt x="1973" y="1421"/>
                  </a:cubicBezTo>
                  <a:lnTo>
                    <a:pt x="2314" y="1419"/>
                  </a:lnTo>
                  <a:cubicBezTo>
                    <a:pt x="2345" y="1480"/>
                    <a:pt x="2409" y="1523"/>
                    <a:pt x="2482" y="1523"/>
                  </a:cubicBezTo>
                  <a:cubicBezTo>
                    <a:pt x="2587" y="1523"/>
                    <a:pt x="2672" y="1437"/>
                    <a:pt x="2671" y="1333"/>
                  </a:cubicBezTo>
                  <a:cubicBezTo>
                    <a:pt x="2669" y="1229"/>
                    <a:pt x="2583" y="1144"/>
                    <a:pt x="2479" y="1144"/>
                  </a:cubicBezTo>
                  <a:cubicBezTo>
                    <a:pt x="2404" y="1144"/>
                    <a:pt x="2340" y="1190"/>
                    <a:pt x="2310" y="1253"/>
                  </a:cubicBezTo>
                  <a:lnTo>
                    <a:pt x="1977" y="1254"/>
                  </a:lnTo>
                  <a:cubicBezTo>
                    <a:pt x="1965" y="1136"/>
                    <a:pt x="1920" y="1026"/>
                    <a:pt x="1852" y="936"/>
                  </a:cubicBezTo>
                  <a:lnTo>
                    <a:pt x="2105" y="685"/>
                  </a:lnTo>
                  <a:cubicBezTo>
                    <a:pt x="2126" y="693"/>
                    <a:pt x="2148" y="697"/>
                    <a:pt x="2170" y="697"/>
                  </a:cubicBezTo>
                  <a:cubicBezTo>
                    <a:pt x="2218" y="697"/>
                    <a:pt x="2266" y="678"/>
                    <a:pt x="2302" y="642"/>
                  </a:cubicBezTo>
                  <a:cubicBezTo>
                    <a:pt x="2376" y="568"/>
                    <a:pt x="2377" y="448"/>
                    <a:pt x="2303" y="373"/>
                  </a:cubicBezTo>
                  <a:cubicBezTo>
                    <a:pt x="2266" y="336"/>
                    <a:pt x="2217" y="318"/>
                    <a:pt x="2168" y="318"/>
                  </a:cubicBezTo>
                  <a:cubicBezTo>
                    <a:pt x="2120" y="318"/>
                    <a:pt x="2072" y="336"/>
                    <a:pt x="2035" y="372"/>
                  </a:cubicBezTo>
                  <a:cubicBezTo>
                    <a:pt x="1982" y="423"/>
                    <a:pt x="1967" y="499"/>
                    <a:pt x="1988" y="564"/>
                  </a:cubicBezTo>
                  <a:lnTo>
                    <a:pt x="1737" y="815"/>
                  </a:lnTo>
                  <a:cubicBezTo>
                    <a:pt x="1634" y="733"/>
                    <a:pt x="1507" y="681"/>
                    <a:pt x="1367" y="674"/>
                  </a:cubicBezTo>
                  <a:lnTo>
                    <a:pt x="1367" y="360"/>
                  </a:lnTo>
                  <a:cubicBezTo>
                    <a:pt x="1430" y="330"/>
                    <a:pt x="1475" y="265"/>
                    <a:pt x="1475" y="190"/>
                  </a:cubicBezTo>
                  <a:cubicBezTo>
                    <a:pt x="1475" y="86"/>
                    <a:pt x="1391" y="1"/>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2"/>
            <p:cNvSpPr/>
            <p:nvPr/>
          </p:nvSpPr>
          <p:spPr>
            <a:xfrm rot="-957261">
              <a:off x="6389589" y="1882487"/>
              <a:ext cx="136939" cy="138980"/>
            </a:xfrm>
            <a:custGeom>
              <a:avLst/>
              <a:gdLst/>
              <a:ahLst/>
              <a:cxnLst/>
              <a:rect l="l" t="t" r="r" b="b"/>
              <a:pathLst>
                <a:path w="335" h="340" extrusionOk="0">
                  <a:moveTo>
                    <a:pt x="167" y="1"/>
                  </a:moveTo>
                  <a:cubicBezTo>
                    <a:pt x="75" y="1"/>
                    <a:pt x="0" y="76"/>
                    <a:pt x="0" y="170"/>
                  </a:cubicBezTo>
                  <a:cubicBezTo>
                    <a:pt x="0" y="264"/>
                    <a:pt x="75" y="340"/>
                    <a:pt x="167" y="340"/>
                  </a:cubicBezTo>
                  <a:cubicBezTo>
                    <a:pt x="259" y="340"/>
                    <a:pt x="334" y="264"/>
                    <a:pt x="334" y="170"/>
                  </a:cubicBezTo>
                  <a:cubicBezTo>
                    <a:pt x="334" y="76"/>
                    <a:pt x="259"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2"/>
            <p:cNvSpPr/>
            <p:nvPr/>
          </p:nvSpPr>
          <p:spPr>
            <a:xfrm rot="-957261">
              <a:off x="6509990" y="2024395"/>
              <a:ext cx="198664" cy="192120"/>
            </a:xfrm>
            <a:custGeom>
              <a:avLst/>
              <a:gdLst/>
              <a:ahLst/>
              <a:cxnLst/>
              <a:rect l="l" t="t" r="r" b="b"/>
              <a:pathLst>
                <a:path w="486" h="470" extrusionOk="0">
                  <a:moveTo>
                    <a:pt x="243" y="1"/>
                  </a:moveTo>
                  <a:cubicBezTo>
                    <a:pt x="108" y="1"/>
                    <a:pt x="1" y="106"/>
                    <a:pt x="1" y="235"/>
                  </a:cubicBezTo>
                  <a:cubicBezTo>
                    <a:pt x="1" y="364"/>
                    <a:pt x="108" y="469"/>
                    <a:pt x="243" y="469"/>
                  </a:cubicBezTo>
                  <a:cubicBezTo>
                    <a:pt x="377" y="469"/>
                    <a:pt x="485" y="364"/>
                    <a:pt x="485" y="235"/>
                  </a:cubicBezTo>
                  <a:cubicBezTo>
                    <a:pt x="485" y="106"/>
                    <a:pt x="377" y="1"/>
                    <a:pt x="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2"/>
            <p:cNvSpPr/>
            <p:nvPr/>
          </p:nvSpPr>
          <p:spPr>
            <a:xfrm rot="-957261">
              <a:off x="6592546" y="1856007"/>
              <a:ext cx="114456" cy="109958"/>
            </a:xfrm>
            <a:custGeom>
              <a:avLst/>
              <a:gdLst/>
              <a:ahLst/>
              <a:cxnLst/>
              <a:rect l="l" t="t" r="r" b="b"/>
              <a:pathLst>
                <a:path w="280" h="269" extrusionOk="0">
                  <a:moveTo>
                    <a:pt x="140" y="0"/>
                  </a:moveTo>
                  <a:cubicBezTo>
                    <a:pt x="63" y="0"/>
                    <a:pt x="1" y="60"/>
                    <a:pt x="1" y="134"/>
                  </a:cubicBezTo>
                  <a:cubicBezTo>
                    <a:pt x="1" y="208"/>
                    <a:pt x="64" y="269"/>
                    <a:pt x="140" y="269"/>
                  </a:cubicBezTo>
                  <a:cubicBezTo>
                    <a:pt x="218" y="269"/>
                    <a:pt x="280" y="210"/>
                    <a:pt x="280" y="134"/>
                  </a:cubicBezTo>
                  <a:cubicBezTo>
                    <a:pt x="280" y="60"/>
                    <a:pt x="217" y="0"/>
                    <a:pt x="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62"/>
          <p:cNvSpPr/>
          <p:nvPr/>
        </p:nvSpPr>
        <p:spPr>
          <a:xfrm>
            <a:off x="4471626" y="927649"/>
            <a:ext cx="509953" cy="501924"/>
          </a:xfrm>
          <a:custGeom>
            <a:avLst/>
            <a:gdLst/>
            <a:ahLst/>
            <a:cxnLst/>
            <a:rect l="l" t="t" r="r" b="b"/>
            <a:pathLst>
              <a:path w="2602" h="2561" extrusionOk="0">
                <a:moveTo>
                  <a:pt x="1254" y="95"/>
                </a:moveTo>
                <a:cubicBezTo>
                  <a:pt x="1327" y="95"/>
                  <a:pt x="1387" y="155"/>
                  <a:pt x="1387" y="229"/>
                </a:cubicBezTo>
                <a:cubicBezTo>
                  <a:pt x="1387" y="282"/>
                  <a:pt x="1359" y="327"/>
                  <a:pt x="1312" y="349"/>
                </a:cubicBezTo>
                <a:lnTo>
                  <a:pt x="1286" y="362"/>
                </a:lnTo>
                <a:lnTo>
                  <a:pt x="1286" y="726"/>
                </a:lnTo>
                <a:lnTo>
                  <a:pt x="1328" y="728"/>
                </a:lnTo>
                <a:cubicBezTo>
                  <a:pt x="1447" y="734"/>
                  <a:pt x="1559" y="776"/>
                  <a:pt x="1651" y="850"/>
                </a:cubicBezTo>
                <a:lnTo>
                  <a:pt x="1681" y="875"/>
                </a:lnTo>
                <a:lnTo>
                  <a:pt x="1966" y="594"/>
                </a:lnTo>
                <a:lnTo>
                  <a:pt x="1958" y="569"/>
                </a:lnTo>
                <a:cubicBezTo>
                  <a:pt x="1943" y="520"/>
                  <a:pt x="1955" y="469"/>
                  <a:pt x="1991" y="433"/>
                </a:cubicBezTo>
                <a:cubicBezTo>
                  <a:pt x="2016" y="408"/>
                  <a:pt x="2050" y="394"/>
                  <a:pt x="2086" y="394"/>
                </a:cubicBezTo>
                <a:cubicBezTo>
                  <a:pt x="2122" y="394"/>
                  <a:pt x="2155" y="408"/>
                  <a:pt x="2181" y="433"/>
                </a:cubicBezTo>
                <a:cubicBezTo>
                  <a:pt x="2207" y="458"/>
                  <a:pt x="2220" y="493"/>
                  <a:pt x="2220" y="527"/>
                </a:cubicBezTo>
                <a:cubicBezTo>
                  <a:pt x="2220" y="563"/>
                  <a:pt x="2206" y="598"/>
                  <a:pt x="2181" y="622"/>
                </a:cubicBezTo>
                <a:cubicBezTo>
                  <a:pt x="2155" y="647"/>
                  <a:pt x="2121" y="660"/>
                  <a:pt x="2086" y="660"/>
                </a:cubicBezTo>
                <a:cubicBezTo>
                  <a:pt x="2071" y="660"/>
                  <a:pt x="2055" y="658"/>
                  <a:pt x="2040" y="653"/>
                </a:cubicBezTo>
                <a:lnTo>
                  <a:pt x="2014" y="643"/>
                </a:lnTo>
                <a:lnTo>
                  <a:pt x="1730" y="926"/>
                </a:lnTo>
                <a:lnTo>
                  <a:pt x="1753" y="955"/>
                </a:lnTo>
                <a:cubicBezTo>
                  <a:pt x="1814" y="1037"/>
                  <a:pt x="1851" y="1133"/>
                  <a:pt x="1861" y="1233"/>
                </a:cubicBezTo>
                <a:lnTo>
                  <a:pt x="1866" y="1273"/>
                </a:lnTo>
                <a:lnTo>
                  <a:pt x="2246" y="1271"/>
                </a:lnTo>
                <a:lnTo>
                  <a:pt x="2259" y="1247"/>
                </a:lnTo>
                <a:cubicBezTo>
                  <a:pt x="2281" y="1200"/>
                  <a:pt x="2327" y="1170"/>
                  <a:pt x="2378" y="1170"/>
                </a:cubicBezTo>
                <a:cubicBezTo>
                  <a:pt x="2451" y="1170"/>
                  <a:pt x="2512" y="1231"/>
                  <a:pt x="2512" y="1305"/>
                </a:cubicBezTo>
                <a:cubicBezTo>
                  <a:pt x="2512" y="1340"/>
                  <a:pt x="2498" y="1374"/>
                  <a:pt x="2472" y="1400"/>
                </a:cubicBezTo>
                <a:cubicBezTo>
                  <a:pt x="2448" y="1424"/>
                  <a:pt x="2413" y="1439"/>
                  <a:pt x="2378" y="1439"/>
                </a:cubicBezTo>
                <a:cubicBezTo>
                  <a:pt x="2328" y="1439"/>
                  <a:pt x="2283" y="1411"/>
                  <a:pt x="2260" y="1366"/>
                </a:cubicBezTo>
                <a:lnTo>
                  <a:pt x="2248" y="1343"/>
                </a:lnTo>
                <a:lnTo>
                  <a:pt x="1864" y="1344"/>
                </a:lnTo>
                <a:lnTo>
                  <a:pt x="1858" y="1381"/>
                </a:lnTo>
                <a:cubicBezTo>
                  <a:pt x="1846" y="1459"/>
                  <a:pt x="1818" y="1530"/>
                  <a:pt x="1777" y="1596"/>
                </a:cubicBezTo>
                <a:lnTo>
                  <a:pt x="1759" y="1626"/>
                </a:lnTo>
                <a:lnTo>
                  <a:pt x="2022" y="1885"/>
                </a:lnTo>
                <a:lnTo>
                  <a:pt x="2048" y="1876"/>
                </a:lnTo>
                <a:cubicBezTo>
                  <a:pt x="2063" y="1870"/>
                  <a:pt x="2079" y="1867"/>
                  <a:pt x="2094" y="1867"/>
                </a:cubicBezTo>
                <a:cubicBezTo>
                  <a:pt x="2129" y="1867"/>
                  <a:pt x="2161" y="1881"/>
                  <a:pt x="2187" y="1906"/>
                </a:cubicBezTo>
                <a:cubicBezTo>
                  <a:pt x="2212" y="1932"/>
                  <a:pt x="2227" y="1965"/>
                  <a:pt x="2227" y="2001"/>
                </a:cubicBezTo>
                <a:cubicBezTo>
                  <a:pt x="2227" y="2037"/>
                  <a:pt x="2212" y="2071"/>
                  <a:pt x="2187" y="2096"/>
                </a:cubicBezTo>
                <a:cubicBezTo>
                  <a:pt x="2162" y="2121"/>
                  <a:pt x="2128" y="2136"/>
                  <a:pt x="2092" y="2136"/>
                </a:cubicBezTo>
                <a:cubicBezTo>
                  <a:pt x="2056" y="2136"/>
                  <a:pt x="2023" y="2121"/>
                  <a:pt x="1997" y="2096"/>
                </a:cubicBezTo>
                <a:cubicBezTo>
                  <a:pt x="1961" y="2060"/>
                  <a:pt x="1949" y="2008"/>
                  <a:pt x="1965" y="1960"/>
                </a:cubicBezTo>
                <a:lnTo>
                  <a:pt x="1972" y="1936"/>
                </a:lnTo>
                <a:lnTo>
                  <a:pt x="1714" y="1680"/>
                </a:lnTo>
                <a:lnTo>
                  <a:pt x="1684" y="1709"/>
                </a:lnTo>
                <a:cubicBezTo>
                  <a:pt x="1597" y="1789"/>
                  <a:pt x="1491" y="1839"/>
                  <a:pt x="1375" y="1855"/>
                </a:cubicBezTo>
                <a:lnTo>
                  <a:pt x="1337" y="1860"/>
                </a:lnTo>
                <a:lnTo>
                  <a:pt x="1337" y="2210"/>
                </a:lnTo>
                <a:lnTo>
                  <a:pt x="1360" y="2221"/>
                </a:lnTo>
                <a:cubicBezTo>
                  <a:pt x="1406" y="2243"/>
                  <a:pt x="1434" y="2290"/>
                  <a:pt x="1434" y="2339"/>
                </a:cubicBezTo>
                <a:cubicBezTo>
                  <a:pt x="1434" y="2413"/>
                  <a:pt x="1374" y="2474"/>
                  <a:pt x="1300" y="2474"/>
                </a:cubicBezTo>
                <a:cubicBezTo>
                  <a:pt x="1226" y="2474"/>
                  <a:pt x="1165" y="2413"/>
                  <a:pt x="1165" y="2339"/>
                </a:cubicBezTo>
                <a:cubicBezTo>
                  <a:pt x="1165" y="2287"/>
                  <a:pt x="1195" y="2241"/>
                  <a:pt x="1242" y="2218"/>
                </a:cubicBezTo>
                <a:lnTo>
                  <a:pt x="1266" y="2206"/>
                </a:lnTo>
                <a:lnTo>
                  <a:pt x="1266" y="1860"/>
                </a:lnTo>
                <a:lnTo>
                  <a:pt x="1228" y="1855"/>
                </a:lnTo>
                <a:cubicBezTo>
                  <a:pt x="1111" y="1841"/>
                  <a:pt x="1002" y="1789"/>
                  <a:pt x="916" y="1709"/>
                </a:cubicBezTo>
                <a:lnTo>
                  <a:pt x="885" y="1680"/>
                </a:lnTo>
                <a:lnTo>
                  <a:pt x="587" y="1974"/>
                </a:lnTo>
                <a:lnTo>
                  <a:pt x="595" y="1998"/>
                </a:lnTo>
                <a:cubicBezTo>
                  <a:pt x="611" y="2047"/>
                  <a:pt x="597" y="2098"/>
                  <a:pt x="563" y="2134"/>
                </a:cubicBezTo>
                <a:cubicBezTo>
                  <a:pt x="539" y="2159"/>
                  <a:pt x="506" y="2174"/>
                  <a:pt x="474" y="2174"/>
                </a:cubicBezTo>
                <a:cubicBezTo>
                  <a:pt x="472" y="2174"/>
                  <a:pt x="470" y="2174"/>
                  <a:pt x="468" y="2174"/>
                </a:cubicBezTo>
                <a:cubicBezTo>
                  <a:pt x="432" y="2174"/>
                  <a:pt x="397" y="2159"/>
                  <a:pt x="373" y="2134"/>
                </a:cubicBezTo>
                <a:cubicBezTo>
                  <a:pt x="347" y="2109"/>
                  <a:pt x="333" y="2075"/>
                  <a:pt x="333" y="2039"/>
                </a:cubicBezTo>
                <a:cubicBezTo>
                  <a:pt x="333" y="2003"/>
                  <a:pt x="348" y="1969"/>
                  <a:pt x="373" y="1944"/>
                </a:cubicBezTo>
                <a:cubicBezTo>
                  <a:pt x="399" y="1919"/>
                  <a:pt x="432" y="1906"/>
                  <a:pt x="467" y="1906"/>
                </a:cubicBezTo>
                <a:cubicBezTo>
                  <a:pt x="482" y="1906"/>
                  <a:pt x="497" y="1909"/>
                  <a:pt x="512" y="1914"/>
                </a:cubicBezTo>
                <a:lnTo>
                  <a:pt x="538" y="1923"/>
                </a:lnTo>
                <a:lnTo>
                  <a:pt x="839" y="1624"/>
                </a:lnTo>
                <a:lnTo>
                  <a:pt x="821" y="1595"/>
                </a:lnTo>
                <a:cubicBezTo>
                  <a:pt x="780" y="1529"/>
                  <a:pt x="752" y="1458"/>
                  <a:pt x="740" y="1380"/>
                </a:cubicBezTo>
                <a:lnTo>
                  <a:pt x="734" y="1343"/>
                </a:lnTo>
                <a:lnTo>
                  <a:pt x="355" y="1342"/>
                </a:lnTo>
                <a:lnTo>
                  <a:pt x="344" y="1365"/>
                </a:lnTo>
                <a:cubicBezTo>
                  <a:pt x="320" y="1410"/>
                  <a:pt x="275" y="1438"/>
                  <a:pt x="226" y="1438"/>
                </a:cubicBezTo>
                <a:cubicBezTo>
                  <a:pt x="190" y="1438"/>
                  <a:pt x="155" y="1423"/>
                  <a:pt x="131" y="1398"/>
                </a:cubicBezTo>
                <a:cubicBezTo>
                  <a:pt x="104" y="1373"/>
                  <a:pt x="91" y="1339"/>
                  <a:pt x="91" y="1303"/>
                </a:cubicBezTo>
                <a:cubicBezTo>
                  <a:pt x="91" y="1268"/>
                  <a:pt x="106" y="1233"/>
                  <a:pt x="131" y="1208"/>
                </a:cubicBezTo>
                <a:cubicBezTo>
                  <a:pt x="155" y="1182"/>
                  <a:pt x="190" y="1169"/>
                  <a:pt x="226" y="1169"/>
                </a:cubicBezTo>
                <a:cubicBezTo>
                  <a:pt x="276" y="1169"/>
                  <a:pt x="323" y="1197"/>
                  <a:pt x="345" y="1245"/>
                </a:cubicBezTo>
                <a:lnTo>
                  <a:pt x="357" y="1270"/>
                </a:lnTo>
                <a:lnTo>
                  <a:pt x="731" y="1271"/>
                </a:lnTo>
                <a:lnTo>
                  <a:pt x="734" y="1232"/>
                </a:lnTo>
                <a:cubicBezTo>
                  <a:pt x="744" y="1150"/>
                  <a:pt x="769" y="1074"/>
                  <a:pt x="811" y="1003"/>
                </a:cubicBezTo>
                <a:lnTo>
                  <a:pt x="828" y="974"/>
                </a:lnTo>
                <a:lnTo>
                  <a:pt x="533" y="681"/>
                </a:lnTo>
                <a:lnTo>
                  <a:pt x="507" y="691"/>
                </a:lnTo>
                <a:cubicBezTo>
                  <a:pt x="492" y="696"/>
                  <a:pt x="476" y="699"/>
                  <a:pt x="461" y="699"/>
                </a:cubicBezTo>
                <a:cubicBezTo>
                  <a:pt x="426" y="699"/>
                  <a:pt x="393" y="686"/>
                  <a:pt x="368" y="660"/>
                </a:cubicBezTo>
                <a:cubicBezTo>
                  <a:pt x="315" y="610"/>
                  <a:pt x="313" y="523"/>
                  <a:pt x="366" y="471"/>
                </a:cubicBezTo>
                <a:cubicBezTo>
                  <a:pt x="392" y="444"/>
                  <a:pt x="426" y="431"/>
                  <a:pt x="461" y="431"/>
                </a:cubicBezTo>
                <a:cubicBezTo>
                  <a:pt x="495" y="431"/>
                  <a:pt x="529" y="443"/>
                  <a:pt x="555" y="470"/>
                </a:cubicBezTo>
                <a:cubicBezTo>
                  <a:pt x="591" y="505"/>
                  <a:pt x="605" y="557"/>
                  <a:pt x="589" y="605"/>
                </a:cubicBezTo>
                <a:lnTo>
                  <a:pt x="581" y="631"/>
                </a:lnTo>
                <a:lnTo>
                  <a:pt x="869" y="917"/>
                </a:lnTo>
                <a:lnTo>
                  <a:pt x="901" y="887"/>
                </a:lnTo>
                <a:cubicBezTo>
                  <a:pt x="979" y="811"/>
                  <a:pt x="1076" y="759"/>
                  <a:pt x="1181" y="737"/>
                </a:cubicBezTo>
                <a:lnTo>
                  <a:pt x="1217" y="731"/>
                </a:lnTo>
                <a:lnTo>
                  <a:pt x="1217" y="359"/>
                </a:lnTo>
                <a:lnTo>
                  <a:pt x="1193" y="347"/>
                </a:lnTo>
                <a:cubicBezTo>
                  <a:pt x="1147" y="325"/>
                  <a:pt x="1119" y="279"/>
                  <a:pt x="1119" y="229"/>
                </a:cubicBezTo>
                <a:cubicBezTo>
                  <a:pt x="1119" y="156"/>
                  <a:pt x="1180" y="95"/>
                  <a:pt x="1254" y="95"/>
                </a:cubicBezTo>
                <a:close/>
                <a:moveTo>
                  <a:pt x="1253" y="1"/>
                </a:moveTo>
                <a:cubicBezTo>
                  <a:pt x="1129" y="1"/>
                  <a:pt x="1029" y="101"/>
                  <a:pt x="1029" y="224"/>
                </a:cubicBezTo>
                <a:cubicBezTo>
                  <a:pt x="1029" y="297"/>
                  <a:pt x="1066" y="365"/>
                  <a:pt x="1127" y="406"/>
                </a:cubicBezTo>
                <a:lnTo>
                  <a:pt x="1127" y="655"/>
                </a:lnTo>
                <a:cubicBezTo>
                  <a:pt x="1032" y="680"/>
                  <a:pt x="945" y="727"/>
                  <a:pt x="870" y="791"/>
                </a:cubicBezTo>
                <a:lnTo>
                  <a:pt x="680" y="601"/>
                </a:lnTo>
                <a:cubicBezTo>
                  <a:pt x="694" y="531"/>
                  <a:pt x="671" y="457"/>
                  <a:pt x="618" y="404"/>
                </a:cubicBezTo>
                <a:cubicBezTo>
                  <a:pt x="575" y="362"/>
                  <a:pt x="519" y="340"/>
                  <a:pt x="462" y="340"/>
                </a:cubicBezTo>
                <a:cubicBezTo>
                  <a:pt x="405" y="340"/>
                  <a:pt x="348" y="362"/>
                  <a:pt x="305" y="405"/>
                </a:cubicBezTo>
                <a:cubicBezTo>
                  <a:pt x="218" y="493"/>
                  <a:pt x="218" y="633"/>
                  <a:pt x="306" y="720"/>
                </a:cubicBezTo>
                <a:cubicBezTo>
                  <a:pt x="348" y="762"/>
                  <a:pt x="403" y="784"/>
                  <a:pt x="460" y="784"/>
                </a:cubicBezTo>
                <a:cubicBezTo>
                  <a:pt x="476" y="784"/>
                  <a:pt x="492" y="783"/>
                  <a:pt x="508" y="779"/>
                </a:cubicBezTo>
                <a:lnTo>
                  <a:pt x="717" y="988"/>
                </a:lnTo>
                <a:cubicBezTo>
                  <a:pt x="685" y="1049"/>
                  <a:pt x="664" y="1115"/>
                  <a:pt x="652" y="1183"/>
                </a:cubicBezTo>
                <a:lnTo>
                  <a:pt x="410" y="1181"/>
                </a:lnTo>
                <a:cubicBezTo>
                  <a:pt x="369" y="1117"/>
                  <a:pt x="300" y="1079"/>
                  <a:pt x="223" y="1079"/>
                </a:cubicBezTo>
                <a:lnTo>
                  <a:pt x="222" y="1079"/>
                </a:lnTo>
                <a:cubicBezTo>
                  <a:pt x="163" y="1079"/>
                  <a:pt x="108" y="1102"/>
                  <a:pt x="65" y="1144"/>
                </a:cubicBezTo>
                <a:cubicBezTo>
                  <a:pt x="23" y="1186"/>
                  <a:pt x="0" y="1242"/>
                  <a:pt x="0" y="1301"/>
                </a:cubicBezTo>
                <a:cubicBezTo>
                  <a:pt x="0" y="1362"/>
                  <a:pt x="22" y="1416"/>
                  <a:pt x="64" y="1459"/>
                </a:cubicBezTo>
                <a:cubicBezTo>
                  <a:pt x="107" y="1501"/>
                  <a:pt x="162" y="1524"/>
                  <a:pt x="221" y="1524"/>
                </a:cubicBezTo>
                <a:lnTo>
                  <a:pt x="222" y="1524"/>
                </a:lnTo>
                <a:cubicBezTo>
                  <a:pt x="296" y="1524"/>
                  <a:pt x="365" y="1489"/>
                  <a:pt x="406" y="1428"/>
                </a:cubicBezTo>
                <a:lnTo>
                  <a:pt x="659" y="1429"/>
                </a:lnTo>
                <a:cubicBezTo>
                  <a:pt x="671" y="1494"/>
                  <a:pt x="695" y="1554"/>
                  <a:pt x="727" y="1611"/>
                </a:cubicBezTo>
                <a:lnTo>
                  <a:pt x="513" y="1823"/>
                </a:lnTo>
                <a:cubicBezTo>
                  <a:pt x="497" y="1820"/>
                  <a:pt x="481" y="1818"/>
                  <a:pt x="465" y="1818"/>
                </a:cubicBezTo>
                <a:cubicBezTo>
                  <a:pt x="408" y="1818"/>
                  <a:pt x="353" y="1840"/>
                  <a:pt x="311" y="1883"/>
                </a:cubicBezTo>
                <a:cubicBezTo>
                  <a:pt x="223" y="1969"/>
                  <a:pt x="222" y="2111"/>
                  <a:pt x="310" y="2197"/>
                </a:cubicBezTo>
                <a:cubicBezTo>
                  <a:pt x="353" y="2241"/>
                  <a:pt x="411" y="2263"/>
                  <a:pt x="468" y="2263"/>
                </a:cubicBezTo>
                <a:cubicBezTo>
                  <a:pt x="525" y="2263"/>
                  <a:pt x="581" y="2242"/>
                  <a:pt x="624" y="2199"/>
                </a:cubicBezTo>
                <a:cubicBezTo>
                  <a:pt x="676" y="2148"/>
                  <a:pt x="700" y="2074"/>
                  <a:pt x="686" y="2001"/>
                </a:cubicBezTo>
                <a:lnTo>
                  <a:pt x="887" y="1801"/>
                </a:lnTo>
                <a:cubicBezTo>
                  <a:pt x="971" y="1869"/>
                  <a:pt x="1071" y="1916"/>
                  <a:pt x="1179" y="1936"/>
                </a:cubicBezTo>
                <a:lnTo>
                  <a:pt x="1179" y="2153"/>
                </a:lnTo>
                <a:cubicBezTo>
                  <a:pt x="1116" y="2194"/>
                  <a:pt x="1077" y="2262"/>
                  <a:pt x="1077" y="2338"/>
                </a:cubicBezTo>
                <a:cubicBezTo>
                  <a:pt x="1077" y="2460"/>
                  <a:pt x="1177" y="2560"/>
                  <a:pt x="1300" y="2560"/>
                </a:cubicBezTo>
                <a:cubicBezTo>
                  <a:pt x="1422" y="2560"/>
                  <a:pt x="1522" y="2460"/>
                  <a:pt x="1519" y="2338"/>
                </a:cubicBezTo>
                <a:cubicBezTo>
                  <a:pt x="1519" y="2264"/>
                  <a:pt x="1482" y="2196"/>
                  <a:pt x="1422" y="2155"/>
                </a:cubicBezTo>
                <a:lnTo>
                  <a:pt x="1422" y="1934"/>
                </a:lnTo>
                <a:cubicBezTo>
                  <a:pt x="1527" y="1915"/>
                  <a:pt x="1627" y="1868"/>
                  <a:pt x="1709" y="1800"/>
                </a:cubicBezTo>
                <a:lnTo>
                  <a:pt x="1871" y="1960"/>
                </a:lnTo>
                <a:cubicBezTo>
                  <a:pt x="1856" y="2032"/>
                  <a:pt x="1879" y="2105"/>
                  <a:pt x="1932" y="2158"/>
                </a:cubicBezTo>
                <a:cubicBezTo>
                  <a:pt x="1974" y="2200"/>
                  <a:pt x="2029" y="2222"/>
                  <a:pt x="2088" y="2222"/>
                </a:cubicBezTo>
                <a:lnTo>
                  <a:pt x="2090" y="2222"/>
                </a:lnTo>
                <a:cubicBezTo>
                  <a:pt x="2149" y="2222"/>
                  <a:pt x="2204" y="2198"/>
                  <a:pt x="2246" y="2156"/>
                </a:cubicBezTo>
                <a:cubicBezTo>
                  <a:pt x="2288" y="2114"/>
                  <a:pt x="2311" y="2058"/>
                  <a:pt x="2311" y="1998"/>
                </a:cubicBezTo>
                <a:cubicBezTo>
                  <a:pt x="2311" y="1939"/>
                  <a:pt x="2287" y="1884"/>
                  <a:pt x="2245" y="1842"/>
                </a:cubicBezTo>
                <a:cubicBezTo>
                  <a:pt x="2203" y="1799"/>
                  <a:pt x="2148" y="1778"/>
                  <a:pt x="2091" y="1778"/>
                </a:cubicBezTo>
                <a:cubicBezTo>
                  <a:pt x="2075" y="1778"/>
                  <a:pt x="2059" y="1780"/>
                  <a:pt x="2043" y="1783"/>
                </a:cubicBezTo>
                <a:lnTo>
                  <a:pt x="1869" y="1609"/>
                </a:lnTo>
                <a:cubicBezTo>
                  <a:pt x="1900" y="1552"/>
                  <a:pt x="1924" y="1491"/>
                  <a:pt x="1937" y="1428"/>
                </a:cubicBezTo>
                <a:lnTo>
                  <a:pt x="2196" y="1427"/>
                </a:lnTo>
                <a:cubicBezTo>
                  <a:pt x="2238" y="1486"/>
                  <a:pt x="2306" y="1523"/>
                  <a:pt x="2380" y="1523"/>
                </a:cubicBezTo>
                <a:lnTo>
                  <a:pt x="2381" y="1523"/>
                </a:lnTo>
                <a:cubicBezTo>
                  <a:pt x="2503" y="1523"/>
                  <a:pt x="2602" y="1423"/>
                  <a:pt x="2602" y="1301"/>
                </a:cubicBezTo>
                <a:cubicBezTo>
                  <a:pt x="2601" y="1178"/>
                  <a:pt x="2502" y="1079"/>
                  <a:pt x="2380" y="1079"/>
                </a:cubicBezTo>
                <a:lnTo>
                  <a:pt x="2378" y="1079"/>
                </a:lnTo>
                <a:cubicBezTo>
                  <a:pt x="2302" y="1079"/>
                  <a:pt x="2233" y="1117"/>
                  <a:pt x="2192" y="1181"/>
                </a:cubicBezTo>
                <a:lnTo>
                  <a:pt x="1944" y="1183"/>
                </a:lnTo>
                <a:cubicBezTo>
                  <a:pt x="1928" y="1094"/>
                  <a:pt x="1895" y="1009"/>
                  <a:pt x="1845" y="932"/>
                </a:cubicBezTo>
                <a:lnTo>
                  <a:pt x="2038" y="740"/>
                </a:lnTo>
                <a:cubicBezTo>
                  <a:pt x="2054" y="744"/>
                  <a:pt x="2070" y="745"/>
                  <a:pt x="2086" y="745"/>
                </a:cubicBezTo>
                <a:cubicBezTo>
                  <a:pt x="2143" y="745"/>
                  <a:pt x="2198" y="723"/>
                  <a:pt x="2241" y="680"/>
                </a:cubicBezTo>
                <a:cubicBezTo>
                  <a:pt x="2283" y="638"/>
                  <a:pt x="2307" y="583"/>
                  <a:pt x="2307" y="524"/>
                </a:cubicBezTo>
                <a:cubicBezTo>
                  <a:pt x="2307" y="463"/>
                  <a:pt x="2285" y="408"/>
                  <a:pt x="2243" y="366"/>
                </a:cubicBezTo>
                <a:cubicBezTo>
                  <a:pt x="2201" y="324"/>
                  <a:pt x="2145" y="300"/>
                  <a:pt x="2086" y="300"/>
                </a:cubicBezTo>
                <a:lnTo>
                  <a:pt x="2085" y="300"/>
                </a:lnTo>
                <a:cubicBezTo>
                  <a:pt x="2025" y="300"/>
                  <a:pt x="1970" y="322"/>
                  <a:pt x="1928" y="364"/>
                </a:cubicBezTo>
                <a:cubicBezTo>
                  <a:pt x="1875" y="416"/>
                  <a:pt x="1853" y="490"/>
                  <a:pt x="1866" y="562"/>
                </a:cubicBezTo>
                <a:lnTo>
                  <a:pt x="1674" y="753"/>
                </a:lnTo>
                <a:cubicBezTo>
                  <a:pt x="1584" y="690"/>
                  <a:pt x="1481" y="652"/>
                  <a:pt x="1374" y="638"/>
                </a:cubicBezTo>
                <a:lnTo>
                  <a:pt x="1374" y="410"/>
                </a:lnTo>
                <a:cubicBezTo>
                  <a:pt x="1437" y="368"/>
                  <a:pt x="1475" y="300"/>
                  <a:pt x="1475" y="224"/>
                </a:cubicBezTo>
                <a:cubicBezTo>
                  <a:pt x="1475" y="101"/>
                  <a:pt x="1375" y="1"/>
                  <a:pt x="1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2"/>
          <p:cNvSpPr/>
          <p:nvPr/>
        </p:nvSpPr>
        <p:spPr>
          <a:xfrm>
            <a:off x="7127935" y="3612123"/>
            <a:ext cx="240699" cy="235976"/>
          </a:xfrm>
          <a:custGeom>
            <a:avLst/>
            <a:gdLst/>
            <a:ahLst/>
            <a:cxnLst/>
            <a:rect l="l" t="t" r="r" b="b"/>
            <a:pathLst>
              <a:path w="1486" h="1457" extrusionOk="0">
                <a:moveTo>
                  <a:pt x="716" y="1"/>
                </a:moveTo>
                <a:cubicBezTo>
                  <a:pt x="658" y="1"/>
                  <a:pt x="611" y="48"/>
                  <a:pt x="611" y="106"/>
                </a:cubicBezTo>
                <a:cubicBezTo>
                  <a:pt x="611" y="147"/>
                  <a:pt x="634" y="183"/>
                  <a:pt x="669" y="200"/>
                </a:cubicBezTo>
                <a:lnTo>
                  <a:pt x="669" y="382"/>
                </a:lnTo>
                <a:cubicBezTo>
                  <a:pt x="600" y="396"/>
                  <a:pt x="538" y="431"/>
                  <a:pt x="490" y="478"/>
                </a:cubicBezTo>
                <a:lnTo>
                  <a:pt x="349" y="338"/>
                </a:lnTo>
                <a:cubicBezTo>
                  <a:pt x="360" y="301"/>
                  <a:pt x="351" y="261"/>
                  <a:pt x="323" y="232"/>
                </a:cubicBezTo>
                <a:cubicBezTo>
                  <a:pt x="303" y="211"/>
                  <a:pt x="276" y="201"/>
                  <a:pt x="249" y="201"/>
                </a:cubicBezTo>
                <a:cubicBezTo>
                  <a:pt x="222" y="201"/>
                  <a:pt x="195" y="211"/>
                  <a:pt x="175" y="232"/>
                </a:cubicBezTo>
                <a:cubicBezTo>
                  <a:pt x="134" y="273"/>
                  <a:pt x="134" y="340"/>
                  <a:pt x="175" y="380"/>
                </a:cubicBezTo>
                <a:cubicBezTo>
                  <a:pt x="195" y="400"/>
                  <a:pt x="222" y="410"/>
                  <a:pt x="249" y="410"/>
                </a:cubicBezTo>
                <a:cubicBezTo>
                  <a:pt x="261" y="410"/>
                  <a:pt x="273" y="408"/>
                  <a:pt x="284" y="404"/>
                </a:cubicBezTo>
                <a:lnTo>
                  <a:pt x="432" y="552"/>
                </a:lnTo>
                <a:cubicBezTo>
                  <a:pt x="405" y="595"/>
                  <a:pt x="389" y="643"/>
                  <a:pt x="382" y="696"/>
                </a:cubicBezTo>
                <a:lnTo>
                  <a:pt x="201" y="696"/>
                </a:lnTo>
                <a:cubicBezTo>
                  <a:pt x="184" y="661"/>
                  <a:pt x="148" y="636"/>
                  <a:pt x="106" y="636"/>
                </a:cubicBezTo>
                <a:cubicBezTo>
                  <a:pt x="48" y="636"/>
                  <a:pt x="1" y="682"/>
                  <a:pt x="1" y="741"/>
                </a:cubicBezTo>
                <a:cubicBezTo>
                  <a:pt x="1" y="799"/>
                  <a:pt x="47" y="847"/>
                  <a:pt x="106" y="847"/>
                </a:cubicBezTo>
                <a:cubicBezTo>
                  <a:pt x="147" y="847"/>
                  <a:pt x="182" y="822"/>
                  <a:pt x="200" y="790"/>
                </a:cubicBezTo>
                <a:lnTo>
                  <a:pt x="385" y="790"/>
                </a:lnTo>
                <a:cubicBezTo>
                  <a:pt x="393" y="840"/>
                  <a:pt x="411" y="886"/>
                  <a:pt x="437" y="927"/>
                </a:cubicBezTo>
                <a:lnTo>
                  <a:pt x="285" y="1077"/>
                </a:lnTo>
                <a:cubicBezTo>
                  <a:pt x="274" y="1073"/>
                  <a:pt x="262" y="1071"/>
                  <a:pt x="250" y="1071"/>
                </a:cubicBezTo>
                <a:cubicBezTo>
                  <a:pt x="223" y="1071"/>
                  <a:pt x="197" y="1081"/>
                  <a:pt x="176" y="1101"/>
                </a:cubicBezTo>
                <a:cubicBezTo>
                  <a:pt x="135" y="1142"/>
                  <a:pt x="135" y="1209"/>
                  <a:pt x="176" y="1249"/>
                </a:cubicBezTo>
                <a:cubicBezTo>
                  <a:pt x="196" y="1270"/>
                  <a:pt x="223" y="1280"/>
                  <a:pt x="250" y="1280"/>
                </a:cubicBezTo>
                <a:cubicBezTo>
                  <a:pt x="277" y="1280"/>
                  <a:pt x="304" y="1270"/>
                  <a:pt x="324" y="1249"/>
                </a:cubicBezTo>
                <a:cubicBezTo>
                  <a:pt x="354" y="1221"/>
                  <a:pt x="361" y="1180"/>
                  <a:pt x="350" y="1143"/>
                </a:cubicBezTo>
                <a:lnTo>
                  <a:pt x="496" y="998"/>
                </a:lnTo>
                <a:cubicBezTo>
                  <a:pt x="550" y="1048"/>
                  <a:pt x="618" y="1081"/>
                  <a:pt x="695" y="1090"/>
                </a:cubicBezTo>
                <a:lnTo>
                  <a:pt x="695" y="1256"/>
                </a:lnTo>
                <a:cubicBezTo>
                  <a:pt x="659" y="1273"/>
                  <a:pt x="635" y="1309"/>
                  <a:pt x="635" y="1351"/>
                </a:cubicBezTo>
                <a:cubicBezTo>
                  <a:pt x="635" y="1409"/>
                  <a:pt x="682" y="1457"/>
                  <a:pt x="740" y="1457"/>
                </a:cubicBezTo>
                <a:cubicBezTo>
                  <a:pt x="798" y="1457"/>
                  <a:pt x="846" y="1409"/>
                  <a:pt x="846" y="1351"/>
                </a:cubicBezTo>
                <a:cubicBezTo>
                  <a:pt x="846" y="1310"/>
                  <a:pt x="823" y="1274"/>
                  <a:pt x="788" y="1258"/>
                </a:cubicBezTo>
                <a:lnTo>
                  <a:pt x="788" y="1090"/>
                </a:lnTo>
                <a:cubicBezTo>
                  <a:pt x="864" y="1079"/>
                  <a:pt x="932" y="1047"/>
                  <a:pt x="985" y="998"/>
                </a:cubicBezTo>
                <a:lnTo>
                  <a:pt x="1107" y="1121"/>
                </a:lnTo>
                <a:cubicBezTo>
                  <a:pt x="1095" y="1157"/>
                  <a:pt x="1104" y="1199"/>
                  <a:pt x="1132" y="1227"/>
                </a:cubicBezTo>
                <a:cubicBezTo>
                  <a:pt x="1152" y="1247"/>
                  <a:pt x="1179" y="1258"/>
                  <a:pt x="1206" y="1258"/>
                </a:cubicBezTo>
                <a:cubicBezTo>
                  <a:pt x="1233" y="1258"/>
                  <a:pt x="1260" y="1247"/>
                  <a:pt x="1281" y="1227"/>
                </a:cubicBezTo>
                <a:cubicBezTo>
                  <a:pt x="1322" y="1186"/>
                  <a:pt x="1322" y="1120"/>
                  <a:pt x="1281" y="1078"/>
                </a:cubicBezTo>
                <a:cubicBezTo>
                  <a:pt x="1260" y="1058"/>
                  <a:pt x="1234" y="1048"/>
                  <a:pt x="1207" y="1048"/>
                </a:cubicBezTo>
                <a:cubicBezTo>
                  <a:pt x="1195" y="1048"/>
                  <a:pt x="1183" y="1050"/>
                  <a:pt x="1171" y="1054"/>
                </a:cubicBezTo>
                <a:lnTo>
                  <a:pt x="1044" y="927"/>
                </a:lnTo>
                <a:cubicBezTo>
                  <a:pt x="1070" y="886"/>
                  <a:pt x="1087" y="840"/>
                  <a:pt x="1095" y="791"/>
                </a:cubicBezTo>
                <a:lnTo>
                  <a:pt x="1285" y="791"/>
                </a:lnTo>
                <a:cubicBezTo>
                  <a:pt x="1302" y="826"/>
                  <a:pt x="1338" y="848"/>
                  <a:pt x="1378" y="848"/>
                </a:cubicBezTo>
                <a:cubicBezTo>
                  <a:pt x="1436" y="848"/>
                  <a:pt x="1483" y="800"/>
                  <a:pt x="1483" y="742"/>
                </a:cubicBezTo>
                <a:cubicBezTo>
                  <a:pt x="1485" y="683"/>
                  <a:pt x="1438" y="636"/>
                  <a:pt x="1380" y="636"/>
                </a:cubicBezTo>
                <a:cubicBezTo>
                  <a:pt x="1338" y="636"/>
                  <a:pt x="1302" y="661"/>
                  <a:pt x="1285" y="696"/>
                </a:cubicBezTo>
                <a:lnTo>
                  <a:pt x="1101" y="696"/>
                </a:lnTo>
                <a:cubicBezTo>
                  <a:pt x="1094" y="631"/>
                  <a:pt x="1069" y="570"/>
                  <a:pt x="1032" y="520"/>
                </a:cubicBezTo>
                <a:lnTo>
                  <a:pt x="1171" y="380"/>
                </a:lnTo>
                <a:cubicBezTo>
                  <a:pt x="1183" y="384"/>
                  <a:pt x="1195" y="387"/>
                  <a:pt x="1207" y="387"/>
                </a:cubicBezTo>
                <a:cubicBezTo>
                  <a:pt x="1233" y="387"/>
                  <a:pt x="1260" y="376"/>
                  <a:pt x="1281" y="357"/>
                </a:cubicBezTo>
                <a:cubicBezTo>
                  <a:pt x="1322" y="316"/>
                  <a:pt x="1322" y="248"/>
                  <a:pt x="1281" y="208"/>
                </a:cubicBezTo>
                <a:cubicBezTo>
                  <a:pt x="1260" y="188"/>
                  <a:pt x="1233" y="178"/>
                  <a:pt x="1206" y="178"/>
                </a:cubicBezTo>
                <a:cubicBezTo>
                  <a:pt x="1179" y="178"/>
                  <a:pt x="1152" y="188"/>
                  <a:pt x="1132" y="208"/>
                </a:cubicBezTo>
                <a:cubicBezTo>
                  <a:pt x="1103" y="237"/>
                  <a:pt x="1095" y="278"/>
                  <a:pt x="1107" y="315"/>
                </a:cubicBezTo>
                <a:lnTo>
                  <a:pt x="968" y="453"/>
                </a:lnTo>
                <a:cubicBezTo>
                  <a:pt x="911" y="406"/>
                  <a:pt x="839" y="379"/>
                  <a:pt x="761" y="375"/>
                </a:cubicBezTo>
                <a:lnTo>
                  <a:pt x="761" y="201"/>
                </a:lnTo>
                <a:cubicBezTo>
                  <a:pt x="797" y="184"/>
                  <a:pt x="822" y="148"/>
                  <a:pt x="822" y="106"/>
                </a:cubicBezTo>
                <a:cubicBezTo>
                  <a:pt x="822" y="48"/>
                  <a:pt x="774" y="1"/>
                  <a:pt x="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2"/>
          <p:cNvSpPr/>
          <p:nvPr/>
        </p:nvSpPr>
        <p:spPr>
          <a:xfrm>
            <a:off x="4451646" y="1807027"/>
            <a:ext cx="240702" cy="235791"/>
          </a:xfrm>
          <a:custGeom>
            <a:avLst/>
            <a:gdLst/>
            <a:ahLst/>
            <a:cxnLst/>
            <a:rect l="l" t="t" r="r" b="b"/>
            <a:pathLst>
              <a:path w="1364" h="1336" extrusionOk="0">
                <a:moveTo>
                  <a:pt x="657" y="1"/>
                </a:moveTo>
                <a:cubicBezTo>
                  <a:pt x="604" y="1"/>
                  <a:pt x="562" y="44"/>
                  <a:pt x="562" y="97"/>
                </a:cubicBezTo>
                <a:cubicBezTo>
                  <a:pt x="562" y="133"/>
                  <a:pt x="583" y="166"/>
                  <a:pt x="614" y="182"/>
                </a:cubicBezTo>
                <a:lnTo>
                  <a:pt x="614" y="349"/>
                </a:lnTo>
                <a:cubicBezTo>
                  <a:pt x="551" y="363"/>
                  <a:pt x="494" y="394"/>
                  <a:pt x="449" y="438"/>
                </a:cubicBezTo>
                <a:lnTo>
                  <a:pt x="320" y="308"/>
                </a:lnTo>
                <a:cubicBezTo>
                  <a:pt x="331" y="276"/>
                  <a:pt x="322" y="238"/>
                  <a:pt x="296" y="211"/>
                </a:cubicBezTo>
                <a:cubicBezTo>
                  <a:pt x="277" y="193"/>
                  <a:pt x="253" y="183"/>
                  <a:pt x="229" y="183"/>
                </a:cubicBezTo>
                <a:cubicBezTo>
                  <a:pt x="204" y="183"/>
                  <a:pt x="179" y="193"/>
                  <a:pt x="159" y="211"/>
                </a:cubicBezTo>
                <a:cubicBezTo>
                  <a:pt x="121" y="248"/>
                  <a:pt x="122" y="310"/>
                  <a:pt x="159" y="348"/>
                </a:cubicBezTo>
                <a:cubicBezTo>
                  <a:pt x="179" y="367"/>
                  <a:pt x="203" y="376"/>
                  <a:pt x="227" y="376"/>
                </a:cubicBezTo>
                <a:cubicBezTo>
                  <a:pt x="238" y="376"/>
                  <a:pt x="249" y="374"/>
                  <a:pt x="259" y="370"/>
                </a:cubicBezTo>
                <a:lnTo>
                  <a:pt x="395" y="506"/>
                </a:lnTo>
                <a:cubicBezTo>
                  <a:pt x="372" y="545"/>
                  <a:pt x="356" y="592"/>
                  <a:pt x="351" y="639"/>
                </a:cubicBezTo>
                <a:lnTo>
                  <a:pt x="184" y="639"/>
                </a:lnTo>
                <a:cubicBezTo>
                  <a:pt x="169" y="606"/>
                  <a:pt x="136" y="584"/>
                  <a:pt x="98" y="584"/>
                </a:cubicBezTo>
                <a:cubicBezTo>
                  <a:pt x="43" y="584"/>
                  <a:pt x="1" y="627"/>
                  <a:pt x="0" y="680"/>
                </a:cubicBezTo>
                <a:cubicBezTo>
                  <a:pt x="0" y="734"/>
                  <a:pt x="43" y="776"/>
                  <a:pt x="96" y="777"/>
                </a:cubicBezTo>
                <a:cubicBezTo>
                  <a:pt x="133" y="777"/>
                  <a:pt x="167" y="756"/>
                  <a:pt x="182" y="724"/>
                </a:cubicBezTo>
                <a:lnTo>
                  <a:pt x="352" y="724"/>
                </a:lnTo>
                <a:cubicBezTo>
                  <a:pt x="358" y="771"/>
                  <a:pt x="375" y="813"/>
                  <a:pt x="399" y="850"/>
                </a:cubicBezTo>
                <a:lnTo>
                  <a:pt x="261" y="987"/>
                </a:lnTo>
                <a:cubicBezTo>
                  <a:pt x="250" y="983"/>
                  <a:pt x="239" y="981"/>
                  <a:pt x="228" y="981"/>
                </a:cubicBezTo>
                <a:cubicBezTo>
                  <a:pt x="204" y="981"/>
                  <a:pt x="180" y="990"/>
                  <a:pt x="161" y="1009"/>
                </a:cubicBezTo>
                <a:cubicBezTo>
                  <a:pt x="122" y="1047"/>
                  <a:pt x="122" y="1108"/>
                  <a:pt x="161" y="1146"/>
                </a:cubicBezTo>
                <a:cubicBezTo>
                  <a:pt x="180" y="1165"/>
                  <a:pt x="205" y="1174"/>
                  <a:pt x="229" y="1174"/>
                </a:cubicBezTo>
                <a:cubicBezTo>
                  <a:pt x="254" y="1174"/>
                  <a:pt x="279" y="1165"/>
                  <a:pt x="298" y="1146"/>
                </a:cubicBezTo>
                <a:cubicBezTo>
                  <a:pt x="325" y="1119"/>
                  <a:pt x="332" y="1081"/>
                  <a:pt x="321" y="1049"/>
                </a:cubicBezTo>
                <a:lnTo>
                  <a:pt x="456" y="915"/>
                </a:lnTo>
                <a:cubicBezTo>
                  <a:pt x="506" y="961"/>
                  <a:pt x="569" y="992"/>
                  <a:pt x="638" y="1001"/>
                </a:cubicBezTo>
                <a:lnTo>
                  <a:pt x="638" y="1152"/>
                </a:lnTo>
                <a:cubicBezTo>
                  <a:pt x="606" y="1168"/>
                  <a:pt x="584" y="1202"/>
                  <a:pt x="584" y="1239"/>
                </a:cubicBezTo>
                <a:cubicBezTo>
                  <a:pt x="584" y="1293"/>
                  <a:pt x="627" y="1335"/>
                  <a:pt x="680" y="1335"/>
                </a:cubicBezTo>
                <a:cubicBezTo>
                  <a:pt x="732" y="1335"/>
                  <a:pt x="775" y="1292"/>
                  <a:pt x="775" y="1239"/>
                </a:cubicBezTo>
                <a:cubicBezTo>
                  <a:pt x="775" y="1203"/>
                  <a:pt x="754" y="1170"/>
                  <a:pt x="723" y="1154"/>
                </a:cubicBezTo>
                <a:lnTo>
                  <a:pt x="723" y="999"/>
                </a:lnTo>
                <a:cubicBezTo>
                  <a:pt x="793" y="991"/>
                  <a:pt x="854" y="960"/>
                  <a:pt x="904" y="914"/>
                </a:cubicBezTo>
                <a:lnTo>
                  <a:pt x="1017" y="1026"/>
                </a:lnTo>
                <a:cubicBezTo>
                  <a:pt x="1006" y="1059"/>
                  <a:pt x="1014" y="1097"/>
                  <a:pt x="1041" y="1124"/>
                </a:cubicBezTo>
                <a:cubicBezTo>
                  <a:pt x="1060" y="1142"/>
                  <a:pt x="1084" y="1152"/>
                  <a:pt x="1108" y="1152"/>
                </a:cubicBezTo>
                <a:cubicBezTo>
                  <a:pt x="1133" y="1152"/>
                  <a:pt x="1158" y="1142"/>
                  <a:pt x="1178" y="1124"/>
                </a:cubicBezTo>
                <a:cubicBezTo>
                  <a:pt x="1216" y="1086"/>
                  <a:pt x="1215" y="1025"/>
                  <a:pt x="1178" y="987"/>
                </a:cubicBezTo>
                <a:cubicBezTo>
                  <a:pt x="1158" y="968"/>
                  <a:pt x="1134" y="959"/>
                  <a:pt x="1110" y="959"/>
                </a:cubicBezTo>
                <a:cubicBezTo>
                  <a:pt x="1099" y="959"/>
                  <a:pt x="1088" y="961"/>
                  <a:pt x="1078" y="965"/>
                </a:cubicBezTo>
                <a:lnTo>
                  <a:pt x="960" y="848"/>
                </a:lnTo>
                <a:cubicBezTo>
                  <a:pt x="984" y="811"/>
                  <a:pt x="1000" y="766"/>
                  <a:pt x="1007" y="722"/>
                </a:cubicBezTo>
                <a:lnTo>
                  <a:pt x="1181" y="722"/>
                </a:lnTo>
                <a:cubicBezTo>
                  <a:pt x="1197" y="754"/>
                  <a:pt x="1230" y="775"/>
                  <a:pt x="1267" y="775"/>
                </a:cubicBezTo>
                <a:cubicBezTo>
                  <a:pt x="1321" y="775"/>
                  <a:pt x="1363" y="732"/>
                  <a:pt x="1363" y="677"/>
                </a:cubicBezTo>
                <a:cubicBezTo>
                  <a:pt x="1363" y="628"/>
                  <a:pt x="1322" y="584"/>
                  <a:pt x="1271" y="584"/>
                </a:cubicBezTo>
                <a:cubicBezTo>
                  <a:pt x="1270" y="584"/>
                  <a:pt x="1268" y="584"/>
                  <a:pt x="1267" y="584"/>
                </a:cubicBezTo>
                <a:cubicBezTo>
                  <a:pt x="1228" y="584"/>
                  <a:pt x="1196" y="606"/>
                  <a:pt x="1180" y="639"/>
                </a:cubicBezTo>
                <a:lnTo>
                  <a:pt x="1010" y="639"/>
                </a:lnTo>
                <a:cubicBezTo>
                  <a:pt x="1004" y="578"/>
                  <a:pt x="981" y="523"/>
                  <a:pt x="947" y="477"/>
                </a:cubicBezTo>
                <a:lnTo>
                  <a:pt x="1076" y="349"/>
                </a:lnTo>
                <a:cubicBezTo>
                  <a:pt x="1087" y="353"/>
                  <a:pt x="1098" y="355"/>
                  <a:pt x="1109" y="355"/>
                </a:cubicBezTo>
                <a:cubicBezTo>
                  <a:pt x="1133" y="355"/>
                  <a:pt x="1157" y="346"/>
                  <a:pt x="1176" y="327"/>
                </a:cubicBezTo>
                <a:cubicBezTo>
                  <a:pt x="1215" y="289"/>
                  <a:pt x="1215" y="228"/>
                  <a:pt x="1176" y="190"/>
                </a:cubicBezTo>
                <a:cubicBezTo>
                  <a:pt x="1157" y="171"/>
                  <a:pt x="1132" y="162"/>
                  <a:pt x="1108" y="162"/>
                </a:cubicBezTo>
                <a:cubicBezTo>
                  <a:pt x="1083" y="162"/>
                  <a:pt x="1058" y="171"/>
                  <a:pt x="1039" y="190"/>
                </a:cubicBezTo>
                <a:cubicBezTo>
                  <a:pt x="1012" y="217"/>
                  <a:pt x="1005" y="255"/>
                  <a:pt x="1016" y="287"/>
                </a:cubicBezTo>
                <a:lnTo>
                  <a:pt x="886" y="416"/>
                </a:lnTo>
                <a:cubicBezTo>
                  <a:pt x="833" y="374"/>
                  <a:pt x="769" y="348"/>
                  <a:pt x="698" y="344"/>
                </a:cubicBezTo>
                <a:lnTo>
                  <a:pt x="698" y="184"/>
                </a:lnTo>
                <a:cubicBezTo>
                  <a:pt x="731" y="168"/>
                  <a:pt x="753" y="135"/>
                  <a:pt x="753" y="97"/>
                </a:cubicBezTo>
                <a:cubicBezTo>
                  <a:pt x="753" y="43"/>
                  <a:pt x="71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2"/>
          <p:cNvSpPr/>
          <p:nvPr/>
        </p:nvSpPr>
        <p:spPr>
          <a:xfrm>
            <a:off x="7457963" y="1017153"/>
            <a:ext cx="176206" cy="172689"/>
          </a:xfrm>
          <a:custGeom>
            <a:avLst/>
            <a:gdLst/>
            <a:ahLst/>
            <a:cxnLst/>
            <a:rect l="l" t="t" r="r" b="b"/>
            <a:pathLst>
              <a:path w="1904" h="1866" extrusionOk="0">
                <a:moveTo>
                  <a:pt x="917" y="1"/>
                </a:moveTo>
                <a:cubicBezTo>
                  <a:pt x="843" y="1"/>
                  <a:pt x="783" y="62"/>
                  <a:pt x="783" y="136"/>
                </a:cubicBezTo>
                <a:cubicBezTo>
                  <a:pt x="783" y="188"/>
                  <a:pt x="814" y="233"/>
                  <a:pt x="857" y="255"/>
                </a:cubicBezTo>
                <a:lnTo>
                  <a:pt x="857" y="489"/>
                </a:lnTo>
                <a:cubicBezTo>
                  <a:pt x="769" y="507"/>
                  <a:pt x="690" y="550"/>
                  <a:pt x="628" y="611"/>
                </a:cubicBezTo>
                <a:lnTo>
                  <a:pt x="447" y="432"/>
                </a:lnTo>
                <a:cubicBezTo>
                  <a:pt x="462" y="385"/>
                  <a:pt x="452" y="332"/>
                  <a:pt x="415" y="295"/>
                </a:cubicBezTo>
                <a:cubicBezTo>
                  <a:pt x="388" y="269"/>
                  <a:pt x="354" y="255"/>
                  <a:pt x="319" y="255"/>
                </a:cubicBezTo>
                <a:cubicBezTo>
                  <a:pt x="285" y="255"/>
                  <a:pt x="250" y="269"/>
                  <a:pt x="224" y="295"/>
                </a:cubicBezTo>
                <a:cubicBezTo>
                  <a:pt x="171" y="348"/>
                  <a:pt x="171" y="433"/>
                  <a:pt x="224" y="486"/>
                </a:cubicBezTo>
                <a:cubicBezTo>
                  <a:pt x="250" y="512"/>
                  <a:pt x="284" y="524"/>
                  <a:pt x="318" y="524"/>
                </a:cubicBezTo>
                <a:cubicBezTo>
                  <a:pt x="333" y="524"/>
                  <a:pt x="349" y="522"/>
                  <a:pt x="363" y="517"/>
                </a:cubicBezTo>
                <a:lnTo>
                  <a:pt x="553" y="706"/>
                </a:lnTo>
                <a:cubicBezTo>
                  <a:pt x="520" y="760"/>
                  <a:pt x="498" y="824"/>
                  <a:pt x="491" y="892"/>
                </a:cubicBezTo>
                <a:lnTo>
                  <a:pt x="259" y="891"/>
                </a:lnTo>
                <a:cubicBezTo>
                  <a:pt x="238" y="847"/>
                  <a:pt x="193" y="815"/>
                  <a:pt x="138" y="815"/>
                </a:cubicBezTo>
                <a:cubicBezTo>
                  <a:pt x="63" y="815"/>
                  <a:pt x="4" y="874"/>
                  <a:pt x="3" y="949"/>
                </a:cubicBezTo>
                <a:cubicBezTo>
                  <a:pt x="1" y="1024"/>
                  <a:pt x="62" y="1084"/>
                  <a:pt x="137" y="1085"/>
                </a:cubicBezTo>
                <a:cubicBezTo>
                  <a:pt x="189" y="1085"/>
                  <a:pt x="235" y="1054"/>
                  <a:pt x="257" y="1011"/>
                </a:cubicBezTo>
                <a:lnTo>
                  <a:pt x="494" y="1012"/>
                </a:lnTo>
                <a:cubicBezTo>
                  <a:pt x="504" y="1075"/>
                  <a:pt x="526" y="1134"/>
                  <a:pt x="559" y="1187"/>
                </a:cubicBezTo>
                <a:lnTo>
                  <a:pt x="366" y="1380"/>
                </a:lnTo>
                <a:cubicBezTo>
                  <a:pt x="352" y="1375"/>
                  <a:pt x="336" y="1372"/>
                  <a:pt x="321" y="1372"/>
                </a:cubicBezTo>
                <a:cubicBezTo>
                  <a:pt x="287" y="1372"/>
                  <a:pt x="252" y="1385"/>
                  <a:pt x="226" y="1411"/>
                </a:cubicBezTo>
                <a:cubicBezTo>
                  <a:pt x="174" y="1464"/>
                  <a:pt x="174" y="1549"/>
                  <a:pt x="226" y="1602"/>
                </a:cubicBezTo>
                <a:cubicBezTo>
                  <a:pt x="253" y="1628"/>
                  <a:pt x="287" y="1642"/>
                  <a:pt x="322" y="1642"/>
                </a:cubicBezTo>
                <a:cubicBezTo>
                  <a:pt x="356" y="1642"/>
                  <a:pt x="391" y="1628"/>
                  <a:pt x="417" y="1602"/>
                </a:cubicBezTo>
                <a:cubicBezTo>
                  <a:pt x="454" y="1565"/>
                  <a:pt x="464" y="1512"/>
                  <a:pt x="451" y="1465"/>
                </a:cubicBezTo>
                <a:lnTo>
                  <a:pt x="637" y="1280"/>
                </a:lnTo>
                <a:cubicBezTo>
                  <a:pt x="705" y="1343"/>
                  <a:pt x="794" y="1386"/>
                  <a:pt x="893" y="1398"/>
                </a:cubicBezTo>
                <a:lnTo>
                  <a:pt x="893" y="1610"/>
                </a:lnTo>
                <a:cubicBezTo>
                  <a:pt x="848" y="1633"/>
                  <a:pt x="816" y="1677"/>
                  <a:pt x="816" y="1732"/>
                </a:cubicBezTo>
                <a:cubicBezTo>
                  <a:pt x="816" y="1806"/>
                  <a:pt x="877" y="1865"/>
                  <a:pt x="951" y="1865"/>
                </a:cubicBezTo>
                <a:cubicBezTo>
                  <a:pt x="1025" y="1865"/>
                  <a:pt x="1085" y="1805"/>
                  <a:pt x="1085" y="1732"/>
                </a:cubicBezTo>
                <a:cubicBezTo>
                  <a:pt x="1085" y="1679"/>
                  <a:pt x="1055" y="1634"/>
                  <a:pt x="1011" y="1612"/>
                </a:cubicBezTo>
                <a:lnTo>
                  <a:pt x="1011" y="1397"/>
                </a:lnTo>
                <a:cubicBezTo>
                  <a:pt x="1107" y="1384"/>
                  <a:pt x="1194" y="1342"/>
                  <a:pt x="1263" y="1279"/>
                </a:cubicBezTo>
                <a:lnTo>
                  <a:pt x="1421" y="1435"/>
                </a:lnTo>
                <a:cubicBezTo>
                  <a:pt x="1406" y="1481"/>
                  <a:pt x="1416" y="1535"/>
                  <a:pt x="1453" y="1571"/>
                </a:cubicBezTo>
                <a:cubicBezTo>
                  <a:pt x="1480" y="1598"/>
                  <a:pt x="1514" y="1611"/>
                  <a:pt x="1549" y="1611"/>
                </a:cubicBezTo>
                <a:cubicBezTo>
                  <a:pt x="1583" y="1611"/>
                  <a:pt x="1618" y="1598"/>
                  <a:pt x="1644" y="1571"/>
                </a:cubicBezTo>
                <a:cubicBezTo>
                  <a:pt x="1697" y="1519"/>
                  <a:pt x="1697" y="1433"/>
                  <a:pt x="1644" y="1381"/>
                </a:cubicBezTo>
                <a:cubicBezTo>
                  <a:pt x="1618" y="1355"/>
                  <a:pt x="1584" y="1342"/>
                  <a:pt x="1550" y="1342"/>
                </a:cubicBezTo>
                <a:cubicBezTo>
                  <a:pt x="1535" y="1342"/>
                  <a:pt x="1519" y="1344"/>
                  <a:pt x="1505" y="1349"/>
                </a:cubicBezTo>
                <a:lnTo>
                  <a:pt x="1341" y="1186"/>
                </a:lnTo>
                <a:cubicBezTo>
                  <a:pt x="1373" y="1133"/>
                  <a:pt x="1395" y="1075"/>
                  <a:pt x="1406" y="1011"/>
                </a:cubicBezTo>
                <a:lnTo>
                  <a:pt x="1648" y="1010"/>
                </a:lnTo>
                <a:cubicBezTo>
                  <a:pt x="1670" y="1053"/>
                  <a:pt x="1716" y="1084"/>
                  <a:pt x="1768" y="1084"/>
                </a:cubicBezTo>
                <a:cubicBezTo>
                  <a:pt x="1843" y="1084"/>
                  <a:pt x="1903" y="1023"/>
                  <a:pt x="1903" y="948"/>
                </a:cubicBezTo>
                <a:cubicBezTo>
                  <a:pt x="1903" y="873"/>
                  <a:pt x="1843" y="813"/>
                  <a:pt x="1769" y="813"/>
                </a:cubicBezTo>
                <a:cubicBezTo>
                  <a:pt x="1716" y="813"/>
                  <a:pt x="1671" y="845"/>
                  <a:pt x="1648" y="890"/>
                </a:cubicBezTo>
                <a:lnTo>
                  <a:pt x="1411" y="891"/>
                </a:lnTo>
                <a:cubicBezTo>
                  <a:pt x="1403" y="807"/>
                  <a:pt x="1371" y="729"/>
                  <a:pt x="1324" y="665"/>
                </a:cubicBezTo>
                <a:lnTo>
                  <a:pt x="1503" y="487"/>
                </a:lnTo>
                <a:cubicBezTo>
                  <a:pt x="1518" y="492"/>
                  <a:pt x="1533" y="495"/>
                  <a:pt x="1549" y="495"/>
                </a:cubicBezTo>
                <a:cubicBezTo>
                  <a:pt x="1582" y="495"/>
                  <a:pt x="1616" y="482"/>
                  <a:pt x="1642" y="455"/>
                </a:cubicBezTo>
                <a:cubicBezTo>
                  <a:pt x="1695" y="402"/>
                  <a:pt x="1695" y="317"/>
                  <a:pt x="1642" y="264"/>
                </a:cubicBezTo>
                <a:cubicBezTo>
                  <a:pt x="1616" y="238"/>
                  <a:pt x="1581" y="225"/>
                  <a:pt x="1547" y="225"/>
                </a:cubicBezTo>
                <a:cubicBezTo>
                  <a:pt x="1512" y="225"/>
                  <a:pt x="1478" y="238"/>
                  <a:pt x="1451" y="264"/>
                </a:cubicBezTo>
                <a:cubicBezTo>
                  <a:pt x="1414" y="301"/>
                  <a:pt x="1404" y="354"/>
                  <a:pt x="1419" y="401"/>
                </a:cubicBezTo>
                <a:lnTo>
                  <a:pt x="1240" y="579"/>
                </a:lnTo>
                <a:cubicBezTo>
                  <a:pt x="1167" y="521"/>
                  <a:pt x="1076" y="484"/>
                  <a:pt x="976" y="479"/>
                </a:cubicBezTo>
                <a:lnTo>
                  <a:pt x="976" y="257"/>
                </a:lnTo>
                <a:cubicBezTo>
                  <a:pt x="1020" y="234"/>
                  <a:pt x="1052" y="190"/>
                  <a:pt x="1052" y="136"/>
                </a:cubicBezTo>
                <a:cubicBezTo>
                  <a:pt x="1052" y="60"/>
                  <a:pt x="991" y="1"/>
                  <a:pt x="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62"/>
          <p:cNvGrpSpPr/>
          <p:nvPr/>
        </p:nvGrpSpPr>
        <p:grpSpPr>
          <a:xfrm>
            <a:off x="5391459" y="3538863"/>
            <a:ext cx="1550090" cy="1218276"/>
            <a:chOff x="3477594" y="3663547"/>
            <a:chExt cx="284378" cy="223512"/>
          </a:xfrm>
        </p:grpSpPr>
        <p:sp>
          <p:nvSpPr>
            <p:cNvPr id="1238" name="Google Shape;1238;p62"/>
            <p:cNvSpPr/>
            <p:nvPr/>
          </p:nvSpPr>
          <p:spPr>
            <a:xfrm>
              <a:off x="3596490" y="3700374"/>
              <a:ext cx="91540" cy="105819"/>
            </a:xfrm>
            <a:custGeom>
              <a:avLst/>
              <a:gdLst/>
              <a:ahLst/>
              <a:cxnLst/>
              <a:rect l="l" t="t" r="r" b="b"/>
              <a:pathLst>
                <a:path w="1904" h="2201" extrusionOk="0">
                  <a:moveTo>
                    <a:pt x="952" y="85"/>
                  </a:moveTo>
                  <a:lnTo>
                    <a:pt x="1831" y="592"/>
                  </a:lnTo>
                  <a:lnTo>
                    <a:pt x="1831" y="1607"/>
                  </a:lnTo>
                  <a:lnTo>
                    <a:pt x="952" y="2114"/>
                  </a:lnTo>
                  <a:lnTo>
                    <a:pt x="72" y="1607"/>
                  </a:lnTo>
                  <a:lnTo>
                    <a:pt x="72" y="592"/>
                  </a:lnTo>
                  <a:lnTo>
                    <a:pt x="952" y="85"/>
                  </a:lnTo>
                  <a:close/>
                  <a:moveTo>
                    <a:pt x="952" y="0"/>
                  </a:moveTo>
                  <a:lnTo>
                    <a:pt x="1" y="550"/>
                  </a:lnTo>
                  <a:lnTo>
                    <a:pt x="1" y="1650"/>
                  </a:lnTo>
                  <a:lnTo>
                    <a:pt x="952" y="2200"/>
                  </a:lnTo>
                  <a:lnTo>
                    <a:pt x="1904" y="1650"/>
                  </a:lnTo>
                  <a:lnTo>
                    <a:pt x="1904" y="550"/>
                  </a:lnTo>
                  <a:lnTo>
                    <a:pt x="9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2"/>
            <p:cNvSpPr/>
            <p:nvPr/>
          </p:nvSpPr>
          <p:spPr>
            <a:xfrm>
              <a:off x="3515576" y="3781240"/>
              <a:ext cx="91588" cy="105819"/>
            </a:xfrm>
            <a:custGeom>
              <a:avLst/>
              <a:gdLst/>
              <a:ahLst/>
              <a:cxnLst/>
              <a:rect l="l" t="t" r="r" b="b"/>
              <a:pathLst>
                <a:path w="1905" h="2201" extrusionOk="0">
                  <a:moveTo>
                    <a:pt x="953" y="87"/>
                  </a:moveTo>
                  <a:lnTo>
                    <a:pt x="1832" y="593"/>
                  </a:lnTo>
                  <a:lnTo>
                    <a:pt x="1832" y="1609"/>
                  </a:lnTo>
                  <a:lnTo>
                    <a:pt x="953" y="2115"/>
                  </a:lnTo>
                  <a:lnTo>
                    <a:pt x="73" y="1609"/>
                  </a:lnTo>
                  <a:lnTo>
                    <a:pt x="73" y="593"/>
                  </a:lnTo>
                  <a:lnTo>
                    <a:pt x="953" y="87"/>
                  </a:lnTo>
                  <a:close/>
                  <a:moveTo>
                    <a:pt x="953" y="0"/>
                  </a:moveTo>
                  <a:lnTo>
                    <a:pt x="0" y="551"/>
                  </a:lnTo>
                  <a:lnTo>
                    <a:pt x="0" y="1651"/>
                  </a:lnTo>
                  <a:lnTo>
                    <a:pt x="953" y="2201"/>
                  </a:lnTo>
                  <a:lnTo>
                    <a:pt x="1905" y="1651"/>
                  </a:lnTo>
                  <a:lnTo>
                    <a:pt x="1905" y="551"/>
                  </a:lnTo>
                  <a:lnTo>
                    <a:pt x="9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2"/>
            <p:cNvSpPr/>
            <p:nvPr/>
          </p:nvSpPr>
          <p:spPr>
            <a:xfrm>
              <a:off x="3517306" y="3678643"/>
              <a:ext cx="82020" cy="50626"/>
            </a:xfrm>
            <a:custGeom>
              <a:avLst/>
              <a:gdLst/>
              <a:ahLst/>
              <a:cxnLst/>
              <a:rect l="l" t="t" r="r" b="b"/>
              <a:pathLst>
                <a:path w="1706" h="1053" extrusionOk="0">
                  <a:moveTo>
                    <a:pt x="0" y="0"/>
                  </a:moveTo>
                  <a:lnTo>
                    <a:pt x="0" y="73"/>
                  </a:lnTo>
                  <a:lnTo>
                    <a:pt x="380" y="73"/>
                  </a:lnTo>
                  <a:lnTo>
                    <a:pt x="1660" y="1052"/>
                  </a:lnTo>
                  <a:lnTo>
                    <a:pt x="1705" y="994"/>
                  </a:lnTo>
                  <a:lnTo>
                    <a:pt x="4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2"/>
            <p:cNvSpPr/>
            <p:nvPr/>
          </p:nvSpPr>
          <p:spPr>
            <a:xfrm>
              <a:off x="3618654" y="3735567"/>
              <a:ext cx="31058" cy="5337"/>
            </a:xfrm>
            <a:custGeom>
              <a:avLst/>
              <a:gdLst/>
              <a:ahLst/>
              <a:cxnLst/>
              <a:rect l="l" t="t" r="r" b="b"/>
              <a:pathLst>
                <a:path w="646" h="111" extrusionOk="0">
                  <a:moveTo>
                    <a:pt x="1" y="0"/>
                  </a:moveTo>
                  <a:lnTo>
                    <a:pt x="1" y="111"/>
                  </a:lnTo>
                  <a:lnTo>
                    <a:pt x="646" y="111"/>
                  </a:lnTo>
                  <a:lnTo>
                    <a:pt x="6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2"/>
            <p:cNvSpPr/>
            <p:nvPr/>
          </p:nvSpPr>
          <p:spPr>
            <a:xfrm>
              <a:off x="3618654" y="3749846"/>
              <a:ext cx="43462" cy="5337"/>
            </a:xfrm>
            <a:custGeom>
              <a:avLst/>
              <a:gdLst/>
              <a:ahLst/>
              <a:cxnLst/>
              <a:rect l="l" t="t" r="r" b="b"/>
              <a:pathLst>
                <a:path w="904" h="111" extrusionOk="0">
                  <a:moveTo>
                    <a:pt x="1" y="0"/>
                  </a:moveTo>
                  <a:lnTo>
                    <a:pt x="1" y="111"/>
                  </a:lnTo>
                  <a:lnTo>
                    <a:pt x="904" y="111"/>
                  </a:lnTo>
                  <a:lnTo>
                    <a:pt x="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2"/>
            <p:cNvSpPr/>
            <p:nvPr/>
          </p:nvSpPr>
          <p:spPr>
            <a:xfrm>
              <a:off x="3536057" y="3817010"/>
              <a:ext cx="31010" cy="5337"/>
            </a:xfrm>
            <a:custGeom>
              <a:avLst/>
              <a:gdLst/>
              <a:ahLst/>
              <a:cxnLst/>
              <a:rect l="l" t="t" r="r" b="b"/>
              <a:pathLst>
                <a:path w="645" h="111" extrusionOk="0">
                  <a:moveTo>
                    <a:pt x="1" y="1"/>
                  </a:moveTo>
                  <a:lnTo>
                    <a:pt x="1" y="110"/>
                  </a:lnTo>
                  <a:lnTo>
                    <a:pt x="645" y="110"/>
                  </a:lnTo>
                  <a:lnTo>
                    <a:pt x="6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2"/>
            <p:cNvSpPr/>
            <p:nvPr/>
          </p:nvSpPr>
          <p:spPr>
            <a:xfrm>
              <a:off x="3536057" y="3853212"/>
              <a:ext cx="23943" cy="5385"/>
            </a:xfrm>
            <a:custGeom>
              <a:avLst/>
              <a:gdLst/>
              <a:ahLst/>
              <a:cxnLst/>
              <a:rect l="l" t="t" r="r" b="b"/>
              <a:pathLst>
                <a:path w="498" h="112" extrusionOk="0">
                  <a:moveTo>
                    <a:pt x="1" y="1"/>
                  </a:moveTo>
                  <a:lnTo>
                    <a:pt x="1" y="112"/>
                  </a:lnTo>
                  <a:lnTo>
                    <a:pt x="497" y="112"/>
                  </a:lnTo>
                  <a:lnTo>
                    <a:pt x="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2"/>
            <p:cNvSpPr/>
            <p:nvPr/>
          </p:nvSpPr>
          <p:spPr>
            <a:xfrm>
              <a:off x="3536057" y="3831289"/>
              <a:ext cx="43414" cy="5385"/>
            </a:xfrm>
            <a:custGeom>
              <a:avLst/>
              <a:gdLst/>
              <a:ahLst/>
              <a:cxnLst/>
              <a:rect l="l" t="t" r="r" b="b"/>
              <a:pathLst>
                <a:path w="903" h="112" extrusionOk="0">
                  <a:moveTo>
                    <a:pt x="1" y="1"/>
                  </a:moveTo>
                  <a:lnTo>
                    <a:pt x="1" y="112"/>
                  </a:lnTo>
                  <a:lnTo>
                    <a:pt x="903" y="112"/>
                  </a:lnTo>
                  <a:lnTo>
                    <a:pt x="9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2"/>
            <p:cNvSpPr/>
            <p:nvPr/>
          </p:nvSpPr>
          <p:spPr>
            <a:xfrm>
              <a:off x="3618654" y="3764125"/>
              <a:ext cx="43462" cy="5337"/>
            </a:xfrm>
            <a:custGeom>
              <a:avLst/>
              <a:gdLst/>
              <a:ahLst/>
              <a:cxnLst/>
              <a:rect l="l" t="t" r="r" b="b"/>
              <a:pathLst>
                <a:path w="904" h="111" extrusionOk="0">
                  <a:moveTo>
                    <a:pt x="1" y="0"/>
                  </a:moveTo>
                  <a:lnTo>
                    <a:pt x="1" y="111"/>
                  </a:lnTo>
                  <a:lnTo>
                    <a:pt x="904" y="111"/>
                  </a:lnTo>
                  <a:lnTo>
                    <a:pt x="9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2"/>
            <p:cNvSpPr/>
            <p:nvPr/>
          </p:nvSpPr>
          <p:spPr>
            <a:xfrm>
              <a:off x="3677741" y="3822923"/>
              <a:ext cx="31010" cy="5337"/>
            </a:xfrm>
            <a:custGeom>
              <a:avLst/>
              <a:gdLst/>
              <a:ahLst/>
              <a:cxnLst/>
              <a:rect l="l" t="t" r="r" b="b"/>
              <a:pathLst>
                <a:path w="645" h="111" extrusionOk="0">
                  <a:moveTo>
                    <a:pt x="0" y="0"/>
                  </a:moveTo>
                  <a:lnTo>
                    <a:pt x="0" y="111"/>
                  </a:lnTo>
                  <a:lnTo>
                    <a:pt x="645" y="111"/>
                  </a:lnTo>
                  <a:lnTo>
                    <a:pt x="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2"/>
            <p:cNvSpPr/>
            <p:nvPr/>
          </p:nvSpPr>
          <p:spPr>
            <a:xfrm>
              <a:off x="3677741" y="3844270"/>
              <a:ext cx="84232" cy="5385"/>
            </a:xfrm>
            <a:custGeom>
              <a:avLst/>
              <a:gdLst/>
              <a:ahLst/>
              <a:cxnLst/>
              <a:rect l="l" t="t" r="r" b="b"/>
              <a:pathLst>
                <a:path w="1752" h="112" extrusionOk="0">
                  <a:moveTo>
                    <a:pt x="0" y="1"/>
                  </a:moveTo>
                  <a:lnTo>
                    <a:pt x="0" y="111"/>
                  </a:lnTo>
                  <a:lnTo>
                    <a:pt x="1752" y="111"/>
                  </a:lnTo>
                  <a:lnTo>
                    <a:pt x="17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2"/>
            <p:cNvSpPr/>
            <p:nvPr/>
          </p:nvSpPr>
          <p:spPr>
            <a:xfrm>
              <a:off x="3677741" y="3858501"/>
              <a:ext cx="64808" cy="5385"/>
            </a:xfrm>
            <a:custGeom>
              <a:avLst/>
              <a:gdLst/>
              <a:ahLst/>
              <a:cxnLst/>
              <a:rect l="l" t="t" r="r" b="b"/>
              <a:pathLst>
                <a:path w="1348" h="112" extrusionOk="0">
                  <a:moveTo>
                    <a:pt x="0" y="1"/>
                  </a:moveTo>
                  <a:lnTo>
                    <a:pt x="0" y="111"/>
                  </a:lnTo>
                  <a:lnTo>
                    <a:pt x="1347" y="111"/>
                  </a:lnTo>
                  <a:lnTo>
                    <a:pt x="13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2"/>
            <p:cNvSpPr/>
            <p:nvPr/>
          </p:nvSpPr>
          <p:spPr>
            <a:xfrm>
              <a:off x="3677741" y="3872828"/>
              <a:ext cx="75434" cy="5385"/>
            </a:xfrm>
            <a:custGeom>
              <a:avLst/>
              <a:gdLst/>
              <a:ahLst/>
              <a:cxnLst/>
              <a:rect l="l" t="t" r="r" b="b"/>
              <a:pathLst>
                <a:path w="1569" h="112" extrusionOk="0">
                  <a:moveTo>
                    <a:pt x="0" y="1"/>
                  </a:moveTo>
                  <a:lnTo>
                    <a:pt x="0" y="111"/>
                  </a:lnTo>
                  <a:lnTo>
                    <a:pt x="1568" y="111"/>
                  </a:lnTo>
                  <a:lnTo>
                    <a:pt x="15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2"/>
            <p:cNvSpPr/>
            <p:nvPr/>
          </p:nvSpPr>
          <p:spPr>
            <a:xfrm>
              <a:off x="3477594" y="3663547"/>
              <a:ext cx="15529" cy="5337"/>
            </a:xfrm>
            <a:custGeom>
              <a:avLst/>
              <a:gdLst/>
              <a:ahLst/>
              <a:cxnLst/>
              <a:rect l="l" t="t" r="r" b="b"/>
              <a:pathLst>
                <a:path w="323" h="111" extrusionOk="0">
                  <a:moveTo>
                    <a:pt x="0" y="0"/>
                  </a:moveTo>
                  <a:lnTo>
                    <a:pt x="0" y="111"/>
                  </a:lnTo>
                  <a:lnTo>
                    <a:pt x="323" y="111"/>
                  </a:lnTo>
                  <a:lnTo>
                    <a:pt x="3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2"/>
            <p:cNvSpPr/>
            <p:nvPr/>
          </p:nvSpPr>
          <p:spPr>
            <a:xfrm>
              <a:off x="3477787" y="3678306"/>
              <a:ext cx="28318" cy="5385"/>
            </a:xfrm>
            <a:custGeom>
              <a:avLst/>
              <a:gdLst/>
              <a:ahLst/>
              <a:cxnLst/>
              <a:rect l="l" t="t" r="r" b="b"/>
              <a:pathLst>
                <a:path w="589" h="112" extrusionOk="0">
                  <a:moveTo>
                    <a:pt x="1" y="1"/>
                  </a:moveTo>
                  <a:lnTo>
                    <a:pt x="1" y="111"/>
                  </a:lnTo>
                  <a:lnTo>
                    <a:pt x="588" y="111"/>
                  </a:lnTo>
                  <a:lnTo>
                    <a:pt x="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62"/>
          <p:cNvGrpSpPr/>
          <p:nvPr/>
        </p:nvGrpSpPr>
        <p:grpSpPr>
          <a:xfrm>
            <a:off x="7897091" y="2271740"/>
            <a:ext cx="1053807" cy="418802"/>
            <a:chOff x="3849474" y="3678354"/>
            <a:chExt cx="193079" cy="76732"/>
          </a:xfrm>
        </p:grpSpPr>
        <p:sp>
          <p:nvSpPr>
            <p:cNvPr id="1254" name="Google Shape;1254;p62"/>
            <p:cNvSpPr/>
            <p:nvPr/>
          </p:nvSpPr>
          <p:spPr>
            <a:xfrm>
              <a:off x="3981302" y="3678354"/>
              <a:ext cx="31058" cy="5385"/>
            </a:xfrm>
            <a:custGeom>
              <a:avLst/>
              <a:gdLst/>
              <a:ahLst/>
              <a:cxnLst/>
              <a:rect l="l" t="t" r="r" b="b"/>
              <a:pathLst>
                <a:path w="646" h="112" extrusionOk="0">
                  <a:moveTo>
                    <a:pt x="1" y="1"/>
                  </a:moveTo>
                  <a:lnTo>
                    <a:pt x="1" y="111"/>
                  </a:lnTo>
                  <a:lnTo>
                    <a:pt x="645" y="111"/>
                  </a:lnTo>
                  <a:lnTo>
                    <a:pt x="6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2"/>
            <p:cNvSpPr/>
            <p:nvPr/>
          </p:nvSpPr>
          <p:spPr>
            <a:xfrm>
              <a:off x="3981302" y="3694845"/>
              <a:ext cx="61251" cy="5337"/>
            </a:xfrm>
            <a:custGeom>
              <a:avLst/>
              <a:gdLst/>
              <a:ahLst/>
              <a:cxnLst/>
              <a:rect l="l" t="t" r="r" b="b"/>
              <a:pathLst>
                <a:path w="1274" h="111" extrusionOk="0">
                  <a:moveTo>
                    <a:pt x="1" y="0"/>
                  </a:moveTo>
                  <a:lnTo>
                    <a:pt x="1" y="111"/>
                  </a:lnTo>
                  <a:lnTo>
                    <a:pt x="1273" y="111"/>
                  </a:lnTo>
                  <a:lnTo>
                    <a:pt x="12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2"/>
            <p:cNvSpPr/>
            <p:nvPr/>
          </p:nvSpPr>
          <p:spPr>
            <a:xfrm>
              <a:off x="3849474" y="3704749"/>
              <a:ext cx="116540" cy="38702"/>
            </a:xfrm>
            <a:custGeom>
              <a:avLst/>
              <a:gdLst/>
              <a:ahLst/>
              <a:cxnLst/>
              <a:rect l="l" t="t" r="r" b="b"/>
              <a:pathLst>
                <a:path w="2424" h="805" extrusionOk="0">
                  <a:moveTo>
                    <a:pt x="1212" y="1"/>
                  </a:moveTo>
                  <a:cubicBezTo>
                    <a:pt x="555" y="1"/>
                    <a:pt x="35" y="716"/>
                    <a:pt x="13" y="746"/>
                  </a:cubicBezTo>
                  <a:cubicBezTo>
                    <a:pt x="1" y="763"/>
                    <a:pt x="3" y="785"/>
                    <a:pt x="21" y="798"/>
                  </a:cubicBezTo>
                  <a:cubicBezTo>
                    <a:pt x="27" y="801"/>
                    <a:pt x="34" y="804"/>
                    <a:pt x="42" y="804"/>
                  </a:cubicBezTo>
                  <a:cubicBezTo>
                    <a:pt x="54" y="804"/>
                    <a:pt x="64" y="799"/>
                    <a:pt x="72" y="790"/>
                  </a:cubicBezTo>
                  <a:cubicBezTo>
                    <a:pt x="77" y="783"/>
                    <a:pt x="593" y="76"/>
                    <a:pt x="1212" y="76"/>
                  </a:cubicBezTo>
                  <a:cubicBezTo>
                    <a:pt x="1833" y="76"/>
                    <a:pt x="2347" y="783"/>
                    <a:pt x="2352" y="790"/>
                  </a:cubicBezTo>
                  <a:cubicBezTo>
                    <a:pt x="2360" y="799"/>
                    <a:pt x="2371" y="805"/>
                    <a:pt x="2383" y="805"/>
                  </a:cubicBezTo>
                  <a:cubicBezTo>
                    <a:pt x="2390" y="805"/>
                    <a:pt x="2397" y="803"/>
                    <a:pt x="2404" y="798"/>
                  </a:cubicBezTo>
                  <a:cubicBezTo>
                    <a:pt x="2419" y="785"/>
                    <a:pt x="2424" y="763"/>
                    <a:pt x="2412" y="746"/>
                  </a:cubicBezTo>
                  <a:cubicBezTo>
                    <a:pt x="2391" y="715"/>
                    <a:pt x="1870" y="1"/>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2"/>
            <p:cNvSpPr/>
            <p:nvPr/>
          </p:nvSpPr>
          <p:spPr>
            <a:xfrm>
              <a:off x="3851878" y="3716384"/>
              <a:ext cx="116540" cy="38702"/>
            </a:xfrm>
            <a:custGeom>
              <a:avLst/>
              <a:gdLst/>
              <a:ahLst/>
              <a:cxnLst/>
              <a:rect l="l" t="t" r="r" b="b"/>
              <a:pathLst>
                <a:path w="2424" h="805" extrusionOk="0">
                  <a:moveTo>
                    <a:pt x="2381" y="1"/>
                  </a:moveTo>
                  <a:cubicBezTo>
                    <a:pt x="2370" y="1"/>
                    <a:pt x="2359" y="6"/>
                    <a:pt x="2352" y="16"/>
                  </a:cubicBezTo>
                  <a:cubicBezTo>
                    <a:pt x="2347" y="22"/>
                    <a:pt x="1831" y="730"/>
                    <a:pt x="1212" y="730"/>
                  </a:cubicBezTo>
                  <a:cubicBezTo>
                    <a:pt x="591" y="730"/>
                    <a:pt x="77" y="22"/>
                    <a:pt x="72" y="16"/>
                  </a:cubicBezTo>
                  <a:cubicBezTo>
                    <a:pt x="65" y="6"/>
                    <a:pt x="54" y="1"/>
                    <a:pt x="42" y="1"/>
                  </a:cubicBezTo>
                  <a:cubicBezTo>
                    <a:pt x="34" y="1"/>
                    <a:pt x="27" y="3"/>
                    <a:pt x="20" y="8"/>
                  </a:cubicBezTo>
                  <a:cubicBezTo>
                    <a:pt x="5" y="20"/>
                    <a:pt x="0" y="42"/>
                    <a:pt x="12" y="59"/>
                  </a:cubicBezTo>
                  <a:cubicBezTo>
                    <a:pt x="34" y="90"/>
                    <a:pt x="556" y="805"/>
                    <a:pt x="1212" y="805"/>
                  </a:cubicBezTo>
                  <a:cubicBezTo>
                    <a:pt x="1869" y="805"/>
                    <a:pt x="2390" y="89"/>
                    <a:pt x="2411" y="59"/>
                  </a:cubicBezTo>
                  <a:cubicBezTo>
                    <a:pt x="2423" y="42"/>
                    <a:pt x="2421" y="20"/>
                    <a:pt x="2404" y="8"/>
                  </a:cubicBezTo>
                  <a:cubicBezTo>
                    <a:pt x="2397" y="3"/>
                    <a:pt x="2389" y="1"/>
                    <a:pt x="2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2"/>
            <p:cNvSpPr/>
            <p:nvPr/>
          </p:nvSpPr>
          <p:spPr>
            <a:xfrm>
              <a:off x="3880676" y="3708211"/>
              <a:ext cx="11731" cy="38270"/>
            </a:xfrm>
            <a:custGeom>
              <a:avLst/>
              <a:gdLst/>
              <a:ahLst/>
              <a:cxnLst/>
              <a:rect l="l" t="t" r="r" b="b"/>
              <a:pathLst>
                <a:path w="244" h="796" extrusionOk="0">
                  <a:moveTo>
                    <a:pt x="204" y="1"/>
                  </a:moveTo>
                  <a:cubicBezTo>
                    <a:pt x="186" y="1"/>
                    <a:pt x="171" y="12"/>
                    <a:pt x="168" y="29"/>
                  </a:cubicBezTo>
                  <a:lnTo>
                    <a:pt x="5" y="750"/>
                  </a:lnTo>
                  <a:cubicBezTo>
                    <a:pt x="1" y="770"/>
                    <a:pt x="12" y="790"/>
                    <a:pt x="32" y="794"/>
                  </a:cubicBezTo>
                  <a:cubicBezTo>
                    <a:pt x="36" y="796"/>
                    <a:pt x="38" y="796"/>
                    <a:pt x="41" y="796"/>
                  </a:cubicBezTo>
                  <a:cubicBezTo>
                    <a:pt x="58" y="796"/>
                    <a:pt x="73" y="784"/>
                    <a:pt x="76" y="766"/>
                  </a:cubicBezTo>
                  <a:lnTo>
                    <a:pt x="239" y="45"/>
                  </a:lnTo>
                  <a:cubicBezTo>
                    <a:pt x="243" y="26"/>
                    <a:pt x="231" y="6"/>
                    <a:pt x="211" y="1"/>
                  </a:cubicBezTo>
                  <a:cubicBezTo>
                    <a:pt x="209" y="1"/>
                    <a:pt x="206"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2"/>
            <p:cNvSpPr/>
            <p:nvPr/>
          </p:nvSpPr>
          <p:spPr>
            <a:xfrm>
              <a:off x="3896013" y="3704749"/>
              <a:ext cx="13702" cy="48558"/>
            </a:xfrm>
            <a:custGeom>
              <a:avLst/>
              <a:gdLst/>
              <a:ahLst/>
              <a:cxnLst/>
              <a:rect l="l" t="t" r="r" b="b"/>
              <a:pathLst>
                <a:path w="285" h="1010" extrusionOk="0">
                  <a:moveTo>
                    <a:pt x="244" y="1"/>
                  </a:moveTo>
                  <a:cubicBezTo>
                    <a:pt x="227" y="1"/>
                    <a:pt x="212" y="13"/>
                    <a:pt x="208" y="30"/>
                  </a:cubicBezTo>
                  <a:lnTo>
                    <a:pt x="5" y="964"/>
                  </a:lnTo>
                  <a:cubicBezTo>
                    <a:pt x="1" y="984"/>
                    <a:pt x="14" y="1004"/>
                    <a:pt x="34" y="1009"/>
                  </a:cubicBezTo>
                  <a:cubicBezTo>
                    <a:pt x="36" y="1010"/>
                    <a:pt x="39" y="1010"/>
                    <a:pt x="41" y="1010"/>
                  </a:cubicBezTo>
                  <a:cubicBezTo>
                    <a:pt x="59" y="1010"/>
                    <a:pt x="73" y="998"/>
                    <a:pt x="77" y="980"/>
                  </a:cubicBezTo>
                  <a:lnTo>
                    <a:pt x="279" y="46"/>
                  </a:lnTo>
                  <a:cubicBezTo>
                    <a:pt x="284" y="26"/>
                    <a:pt x="272" y="6"/>
                    <a:pt x="252" y="2"/>
                  </a:cubicBezTo>
                  <a:cubicBezTo>
                    <a:pt x="249" y="1"/>
                    <a:pt x="246" y="1"/>
                    <a:pt x="2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2"/>
            <p:cNvSpPr/>
            <p:nvPr/>
          </p:nvSpPr>
          <p:spPr>
            <a:xfrm>
              <a:off x="3913801" y="3708932"/>
              <a:ext cx="14760" cy="45770"/>
            </a:xfrm>
            <a:custGeom>
              <a:avLst/>
              <a:gdLst/>
              <a:ahLst/>
              <a:cxnLst/>
              <a:rect l="l" t="t" r="r" b="b"/>
              <a:pathLst>
                <a:path w="307" h="952" extrusionOk="0">
                  <a:moveTo>
                    <a:pt x="265" y="1"/>
                  </a:moveTo>
                  <a:cubicBezTo>
                    <a:pt x="248" y="1"/>
                    <a:pt x="234" y="12"/>
                    <a:pt x="229" y="28"/>
                  </a:cubicBezTo>
                  <a:lnTo>
                    <a:pt x="6" y="906"/>
                  </a:lnTo>
                  <a:cubicBezTo>
                    <a:pt x="1" y="925"/>
                    <a:pt x="12" y="945"/>
                    <a:pt x="32" y="950"/>
                  </a:cubicBezTo>
                  <a:cubicBezTo>
                    <a:pt x="34" y="951"/>
                    <a:pt x="39" y="951"/>
                    <a:pt x="42" y="951"/>
                  </a:cubicBezTo>
                  <a:cubicBezTo>
                    <a:pt x="59" y="951"/>
                    <a:pt x="73" y="940"/>
                    <a:pt x="76" y="924"/>
                  </a:cubicBezTo>
                  <a:lnTo>
                    <a:pt x="301" y="46"/>
                  </a:lnTo>
                  <a:cubicBezTo>
                    <a:pt x="306" y="27"/>
                    <a:pt x="295" y="7"/>
                    <a:pt x="275" y="2"/>
                  </a:cubicBezTo>
                  <a:cubicBezTo>
                    <a:pt x="271" y="1"/>
                    <a:pt x="268"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2"/>
            <p:cNvSpPr/>
            <p:nvPr/>
          </p:nvSpPr>
          <p:spPr>
            <a:xfrm>
              <a:off x="3932504" y="3716336"/>
              <a:ext cx="9423" cy="32020"/>
            </a:xfrm>
            <a:custGeom>
              <a:avLst/>
              <a:gdLst/>
              <a:ahLst/>
              <a:cxnLst/>
              <a:rect l="l" t="t" r="r" b="b"/>
              <a:pathLst>
                <a:path w="196" h="666" extrusionOk="0">
                  <a:moveTo>
                    <a:pt x="154" y="0"/>
                  </a:moveTo>
                  <a:cubicBezTo>
                    <a:pt x="138" y="0"/>
                    <a:pt x="122" y="13"/>
                    <a:pt x="118" y="30"/>
                  </a:cubicBezTo>
                  <a:lnTo>
                    <a:pt x="3" y="621"/>
                  </a:lnTo>
                  <a:cubicBezTo>
                    <a:pt x="0" y="641"/>
                    <a:pt x="13" y="660"/>
                    <a:pt x="33" y="664"/>
                  </a:cubicBezTo>
                  <a:cubicBezTo>
                    <a:pt x="34" y="666"/>
                    <a:pt x="37" y="666"/>
                    <a:pt x="39" y="666"/>
                  </a:cubicBezTo>
                  <a:cubicBezTo>
                    <a:pt x="56" y="666"/>
                    <a:pt x="71" y="654"/>
                    <a:pt x="76" y="636"/>
                  </a:cubicBezTo>
                  <a:lnTo>
                    <a:pt x="191" y="44"/>
                  </a:lnTo>
                  <a:cubicBezTo>
                    <a:pt x="195" y="24"/>
                    <a:pt x="181" y="5"/>
                    <a:pt x="161" y="1"/>
                  </a:cubicBezTo>
                  <a:cubicBezTo>
                    <a:pt x="159" y="0"/>
                    <a:pt x="157" y="0"/>
                    <a:pt x="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62"/>
          <p:cNvSpPr/>
          <p:nvPr/>
        </p:nvSpPr>
        <p:spPr>
          <a:xfrm>
            <a:off x="4056584" y="1332166"/>
            <a:ext cx="97405" cy="97407"/>
          </a:xfrm>
          <a:custGeom>
            <a:avLst/>
            <a:gdLst/>
            <a:ahLst/>
            <a:cxnLst/>
            <a:rect l="l" t="t" r="r" b="b"/>
            <a:pathLst>
              <a:path w="322" h="322" extrusionOk="0">
                <a:moveTo>
                  <a:pt x="160" y="51"/>
                </a:moveTo>
                <a:cubicBezTo>
                  <a:pt x="219" y="51"/>
                  <a:pt x="270" y="101"/>
                  <a:pt x="270" y="161"/>
                </a:cubicBezTo>
                <a:cubicBezTo>
                  <a:pt x="270" y="221"/>
                  <a:pt x="221" y="270"/>
                  <a:pt x="160" y="270"/>
                </a:cubicBezTo>
                <a:cubicBezTo>
                  <a:pt x="100" y="270"/>
                  <a:pt x="51" y="222"/>
                  <a:pt x="51" y="161"/>
                </a:cubicBezTo>
                <a:cubicBezTo>
                  <a:pt x="51" y="101"/>
                  <a:pt x="100" y="51"/>
                  <a:pt x="160" y="51"/>
                </a:cubicBezTo>
                <a:close/>
                <a:moveTo>
                  <a:pt x="160" y="1"/>
                </a:moveTo>
                <a:cubicBezTo>
                  <a:pt x="72" y="1"/>
                  <a:pt x="0" y="72"/>
                  <a:pt x="0" y="161"/>
                </a:cubicBezTo>
                <a:cubicBezTo>
                  <a:pt x="0" y="249"/>
                  <a:pt x="72" y="322"/>
                  <a:pt x="160" y="322"/>
                </a:cubicBezTo>
                <a:cubicBezTo>
                  <a:pt x="249" y="322"/>
                  <a:pt x="321" y="249"/>
                  <a:pt x="321" y="161"/>
                </a:cubicBezTo>
                <a:cubicBezTo>
                  <a:pt x="321" y="72"/>
                  <a:pt x="249" y="1"/>
                  <a:pt x="1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2"/>
          <p:cNvSpPr/>
          <p:nvPr/>
        </p:nvSpPr>
        <p:spPr>
          <a:xfrm>
            <a:off x="8255461" y="845964"/>
            <a:ext cx="81675" cy="81677"/>
          </a:xfrm>
          <a:custGeom>
            <a:avLst/>
            <a:gdLst/>
            <a:ahLst/>
            <a:cxnLst/>
            <a:rect l="l" t="t" r="r" b="b"/>
            <a:pathLst>
              <a:path w="270" h="270" extrusionOk="0">
                <a:moveTo>
                  <a:pt x="135" y="52"/>
                </a:moveTo>
                <a:cubicBezTo>
                  <a:pt x="181" y="52"/>
                  <a:pt x="218" y="89"/>
                  <a:pt x="218" y="135"/>
                </a:cubicBezTo>
                <a:cubicBezTo>
                  <a:pt x="218" y="181"/>
                  <a:pt x="181" y="218"/>
                  <a:pt x="135" y="218"/>
                </a:cubicBezTo>
                <a:cubicBezTo>
                  <a:pt x="89" y="218"/>
                  <a:pt x="52" y="181"/>
                  <a:pt x="52" y="135"/>
                </a:cubicBezTo>
                <a:cubicBezTo>
                  <a:pt x="52" y="89"/>
                  <a:pt x="89" y="52"/>
                  <a:pt x="135" y="52"/>
                </a:cubicBezTo>
                <a:close/>
                <a:moveTo>
                  <a:pt x="135" y="0"/>
                </a:moveTo>
                <a:cubicBezTo>
                  <a:pt x="62" y="0"/>
                  <a:pt x="1" y="61"/>
                  <a:pt x="1" y="135"/>
                </a:cubicBezTo>
                <a:cubicBezTo>
                  <a:pt x="1" y="209"/>
                  <a:pt x="62" y="270"/>
                  <a:pt x="135" y="270"/>
                </a:cubicBezTo>
                <a:cubicBezTo>
                  <a:pt x="209" y="270"/>
                  <a:pt x="269" y="210"/>
                  <a:pt x="269" y="135"/>
                </a:cubicBezTo>
                <a:cubicBezTo>
                  <a:pt x="269" y="61"/>
                  <a:pt x="20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2"/>
          <p:cNvSpPr/>
          <p:nvPr/>
        </p:nvSpPr>
        <p:spPr>
          <a:xfrm>
            <a:off x="5540027" y="3939751"/>
            <a:ext cx="89540" cy="89542"/>
          </a:xfrm>
          <a:custGeom>
            <a:avLst/>
            <a:gdLst/>
            <a:ahLst/>
            <a:cxnLst/>
            <a:rect l="l" t="t" r="r" b="b"/>
            <a:pathLst>
              <a:path w="296" h="296" extrusionOk="0">
                <a:moveTo>
                  <a:pt x="148" y="52"/>
                </a:moveTo>
                <a:cubicBezTo>
                  <a:pt x="200" y="52"/>
                  <a:pt x="244" y="96"/>
                  <a:pt x="244" y="148"/>
                </a:cubicBezTo>
                <a:cubicBezTo>
                  <a:pt x="244" y="201"/>
                  <a:pt x="200" y="244"/>
                  <a:pt x="148" y="244"/>
                </a:cubicBezTo>
                <a:cubicBezTo>
                  <a:pt x="95" y="244"/>
                  <a:pt x="52" y="201"/>
                  <a:pt x="52" y="148"/>
                </a:cubicBezTo>
                <a:cubicBezTo>
                  <a:pt x="52" y="96"/>
                  <a:pt x="95" y="52"/>
                  <a:pt x="148" y="52"/>
                </a:cubicBezTo>
                <a:close/>
                <a:moveTo>
                  <a:pt x="148" y="1"/>
                </a:moveTo>
                <a:cubicBezTo>
                  <a:pt x="67" y="1"/>
                  <a:pt x="0" y="66"/>
                  <a:pt x="0" y="148"/>
                </a:cubicBezTo>
                <a:cubicBezTo>
                  <a:pt x="0" y="230"/>
                  <a:pt x="67" y="296"/>
                  <a:pt x="148" y="296"/>
                </a:cubicBezTo>
                <a:cubicBezTo>
                  <a:pt x="230" y="296"/>
                  <a:pt x="295" y="230"/>
                  <a:pt x="295" y="148"/>
                </a:cubicBezTo>
                <a:cubicBezTo>
                  <a:pt x="295" y="66"/>
                  <a:pt x="230"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CasellaDiTesto 9">
            <a:extLst>
              <a:ext uri="{FF2B5EF4-FFF2-40B4-BE49-F238E27FC236}">
                <a16:creationId xmlns:a16="http://schemas.microsoft.com/office/drawing/2014/main" id="{4763283C-9643-4A4A-3878-5903AB060146}"/>
              </a:ext>
            </a:extLst>
          </p:cNvPr>
          <p:cNvSpPr txBox="1"/>
          <p:nvPr/>
        </p:nvSpPr>
        <p:spPr>
          <a:xfrm>
            <a:off x="3278930" y="4889512"/>
            <a:ext cx="2895344" cy="261610"/>
          </a:xfrm>
          <a:prstGeom prst="rect">
            <a:avLst/>
          </a:prstGeom>
          <a:noFill/>
        </p:spPr>
        <p:txBody>
          <a:bodyPr wrap="none" rtlCol="0">
            <a:spAutoFit/>
          </a:bodyPr>
          <a:lstStyle/>
          <a:p>
            <a:pPr algn="ctr"/>
            <a:r>
              <a:rPr lang="en-US" sz="1100" dirty="0">
                <a:solidFill>
                  <a:schemeClr val="bg1">
                    <a:lumMod val="50000"/>
                  </a:schemeClr>
                </a:solidFill>
                <a:latin typeface="Lato" panose="020F0502020204030203" pitchFamily="34" charset="0"/>
                <a:cs typeface="Lato" panose="020F0502020204030203" pitchFamily="34" charset="0"/>
              </a:rPr>
              <a:t>Final examination date: December 12, 2024</a:t>
            </a:r>
          </a:p>
        </p:txBody>
      </p:sp>
      <p:sp>
        <p:nvSpPr>
          <p:cNvPr id="11" name="CasellaDiTesto 10">
            <a:extLst>
              <a:ext uri="{FF2B5EF4-FFF2-40B4-BE49-F238E27FC236}">
                <a16:creationId xmlns:a16="http://schemas.microsoft.com/office/drawing/2014/main" id="{9363EF62-8F20-6094-1CD2-94469E174815}"/>
              </a:ext>
            </a:extLst>
          </p:cNvPr>
          <p:cNvSpPr txBox="1"/>
          <p:nvPr/>
        </p:nvSpPr>
        <p:spPr>
          <a:xfrm>
            <a:off x="777042" y="3879103"/>
            <a:ext cx="3786728" cy="954107"/>
          </a:xfrm>
          <a:prstGeom prst="rect">
            <a:avLst/>
          </a:prstGeom>
          <a:noFill/>
        </p:spPr>
        <p:txBody>
          <a:bodyPr wrap="square" numCol="2" rtlCol="0">
            <a:spAutoFit/>
          </a:bodyPr>
          <a:lstStyle/>
          <a:p>
            <a:r>
              <a:rPr lang="en-US" b="1" dirty="0">
                <a:solidFill>
                  <a:schemeClr val="bg1">
                    <a:lumMod val="50000"/>
                  </a:schemeClr>
                </a:solidFill>
                <a:latin typeface="Lato" panose="020F0502020204030203" pitchFamily="34" charset="0"/>
                <a:cs typeface="Lato" panose="020F0502020204030203" pitchFamily="34" charset="0"/>
              </a:rPr>
              <a:t>Supervisor:                Co-Supervisor:</a:t>
            </a:r>
            <a:r>
              <a:rPr lang="en-US" dirty="0">
                <a:solidFill>
                  <a:schemeClr val="bg1">
                    <a:lumMod val="50000"/>
                  </a:schemeClr>
                </a:solidFill>
                <a:latin typeface="Lato" panose="020F0502020204030203" pitchFamily="34" charset="0"/>
                <a:cs typeface="Lato" panose="020F0502020204030203" pitchFamily="34" charset="0"/>
              </a:rPr>
              <a:t>       </a:t>
            </a:r>
            <a:br>
              <a:rPr lang="en-US" dirty="0">
                <a:solidFill>
                  <a:schemeClr val="bg1">
                    <a:lumMod val="50000"/>
                  </a:schemeClr>
                </a:solidFill>
                <a:latin typeface="Lato" panose="020F0502020204030203" pitchFamily="34" charset="0"/>
                <a:cs typeface="Lato" panose="020F0502020204030203" pitchFamily="34" charset="0"/>
              </a:rPr>
            </a:br>
            <a:br>
              <a:rPr lang="en-US" dirty="0">
                <a:solidFill>
                  <a:schemeClr val="bg1">
                    <a:lumMod val="50000"/>
                  </a:schemeClr>
                </a:solidFill>
                <a:latin typeface="Lato" panose="020F0502020204030203" pitchFamily="34" charset="0"/>
                <a:cs typeface="Lato" panose="020F0502020204030203" pitchFamily="34" charset="0"/>
              </a:rPr>
            </a:br>
            <a:br>
              <a:rPr lang="en-US" dirty="0">
                <a:solidFill>
                  <a:schemeClr val="bg1">
                    <a:lumMod val="50000"/>
                  </a:schemeClr>
                </a:solidFill>
                <a:latin typeface="Lato" panose="020F0502020204030203" pitchFamily="34" charset="0"/>
                <a:cs typeface="Lato" panose="020F0502020204030203" pitchFamily="34" charset="0"/>
              </a:rPr>
            </a:br>
            <a:r>
              <a:rPr lang="en-US" dirty="0">
                <a:solidFill>
                  <a:schemeClr val="bg1">
                    <a:lumMod val="50000"/>
                  </a:schemeClr>
                </a:solidFill>
                <a:latin typeface="Lato" panose="020F0502020204030203" pitchFamily="34" charset="0"/>
                <a:cs typeface="Lato" panose="020F0502020204030203" pitchFamily="34" charset="0"/>
              </a:rPr>
              <a:t>Prof. Giulia Giordano Dr. Daniele </a:t>
            </a:r>
            <a:r>
              <a:rPr lang="en-US" dirty="0" err="1">
                <a:solidFill>
                  <a:schemeClr val="bg1">
                    <a:lumMod val="50000"/>
                  </a:schemeClr>
                </a:solidFill>
                <a:latin typeface="Lato" panose="020F0502020204030203" pitchFamily="34" charset="0"/>
                <a:cs typeface="Lato" panose="020F0502020204030203" pitchFamily="34" charset="0"/>
              </a:rPr>
              <a:t>Proverbio</a:t>
            </a:r>
            <a:br>
              <a:rPr lang="en-US" b="1" dirty="0">
                <a:solidFill>
                  <a:schemeClr val="bg1">
                    <a:lumMod val="50000"/>
                  </a:schemeClr>
                </a:solidFill>
                <a:latin typeface="Lato" panose="020F0502020204030203" pitchFamily="34" charset="0"/>
                <a:cs typeface="Lato" panose="020F0502020204030203" pitchFamily="34" charset="0"/>
              </a:rPr>
            </a:br>
            <a:r>
              <a:rPr lang="en-US" b="1" dirty="0">
                <a:solidFill>
                  <a:schemeClr val="bg1">
                    <a:lumMod val="50000"/>
                  </a:schemeClr>
                </a:solidFill>
                <a:latin typeface="Lato" panose="020F0502020204030203" pitchFamily="34" charset="0"/>
                <a:cs typeface="Lato" panose="020F0502020204030203" pitchFamily="34" charset="0"/>
              </a:rPr>
              <a:t>                                          </a:t>
            </a:r>
          </a:p>
        </p:txBody>
      </p:sp>
      <p:pic>
        <p:nvPicPr>
          <p:cNvPr id="14" name="Immagine 13" descr="Immagine che contiene testo, Carattere, logo, Elementi grafici&#10;&#10;Descrizione generata automaticamente">
            <a:extLst>
              <a:ext uri="{FF2B5EF4-FFF2-40B4-BE49-F238E27FC236}">
                <a16:creationId xmlns:a16="http://schemas.microsoft.com/office/drawing/2014/main" id="{AF0D0483-03EA-FDA8-677C-420D84CE1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14" y="87230"/>
            <a:ext cx="2579261" cy="799572"/>
          </a:xfrm>
          <a:prstGeom prst="rect">
            <a:avLst/>
          </a:prstGeom>
        </p:spPr>
      </p:pic>
      <p:sp>
        <p:nvSpPr>
          <p:cNvPr id="2" name="Segnaposto numero diapositiva 1">
            <a:extLst>
              <a:ext uri="{FF2B5EF4-FFF2-40B4-BE49-F238E27FC236}">
                <a16:creationId xmlns:a16="http://schemas.microsoft.com/office/drawing/2014/main" id="{87A8609C-22C0-D9F6-95C0-89413A719458}"/>
              </a:ext>
            </a:extLst>
          </p:cNvPr>
          <p:cNvSpPr>
            <a:spLocks noGrp="1"/>
          </p:cNvSpPr>
          <p:nvPr>
            <p:ph type="sldNum" sz="quarter" idx="13"/>
          </p:nvPr>
        </p:nvSpPr>
        <p:spPr/>
        <p:txBody>
          <a:bodyPr/>
          <a:lstStyle/>
          <a:p>
            <a:fld id="{648C1812-8ECC-4A8D-9A1D-6B198784C036}" type="slidenum">
              <a:rPr lang="en-US" smtClean="0"/>
              <a:t>1</a:t>
            </a:fld>
            <a:endParaRPr lang="en-US"/>
          </a:p>
        </p:txBody>
      </p:sp>
      <p:sp>
        <p:nvSpPr>
          <p:cNvPr id="3" name="CasellaDiTesto 2">
            <a:extLst>
              <a:ext uri="{FF2B5EF4-FFF2-40B4-BE49-F238E27FC236}">
                <a16:creationId xmlns:a16="http://schemas.microsoft.com/office/drawing/2014/main" id="{7D1EE6C1-03B2-1D38-8E34-6F256F3A54EA}"/>
              </a:ext>
            </a:extLst>
          </p:cNvPr>
          <p:cNvSpPr txBox="1"/>
          <p:nvPr/>
        </p:nvSpPr>
        <p:spPr>
          <a:xfrm>
            <a:off x="2670406" y="668277"/>
            <a:ext cx="2484976" cy="261610"/>
          </a:xfrm>
          <a:prstGeom prst="rect">
            <a:avLst/>
          </a:prstGeom>
          <a:noFill/>
        </p:spPr>
        <p:txBody>
          <a:bodyPr wrap="none" rtlCol="0">
            <a:spAutoFit/>
          </a:bodyPr>
          <a:lstStyle/>
          <a:p>
            <a:pPr algn="ctr"/>
            <a:r>
              <a:rPr lang="en-US" sz="1100" dirty="0">
                <a:solidFill>
                  <a:schemeClr val="bg1">
                    <a:lumMod val="25000"/>
                  </a:schemeClr>
                </a:solidFill>
                <a:latin typeface="Lato" panose="020F0502020204030203" pitchFamily="34" charset="0"/>
                <a:cs typeface="Lato" panose="020F0502020204030203" pitchFamily="34" charset="0"/>
              </a:rPr>
              <a:t>Department of Industrial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8">
          <a:extLst>
            <a:ext uri="{FF2B5EF4-FFF2-40B4-BE49-F238E27FC236}">
              <a16:creationId xmlns:a16="http://schemas.microsoft.com/office/drawing/2014/main" id="{F9AB27DA-8A07-D8A8-C2C3-E994B4C2FEC2}"/>
            </a:ext>
          </a:extLst>
        </p:cNvPr>
        <p:cNvGrpSpPr/>
        <p:nvPr/>
      </p:nvGrpSpPr>
      <p:grpSpPr>
        <a:xfrm>
          <a:off x="0" y="0"/>
          <a:ext cx="0" cy="0"/>
          <a:chOff x="0" y="0"/>
          <a:chExt cx="0" cy="0"/>
        </a:xfrm>
      </p:grpSpPr>
      <p:graphicFrame>
        <p:nvGraphicFramePr>
          <p:cNvPr id="2" name="Oggetto 1">
            <a:extLst>
              <a:ext uri="{FF2B5EF4-FFF2-40B4-BE49-F238E27FC236}">
                <a16:creationId xmlns:a16="http://schemas.microsoft.com/office/drawing/2014/main" id="{B10A98E7-CA45-1E01-583B-B2169259130B}"/>
              </a:ext>
            </a:extLst>
          </p:cNvPr>
          <p:cNvGraphicFramePr>
            <a:graphicFrameLocks noChangeAspect="1"/>
          </p:cNvGraphicFramePr>
          <p:nvPr>
            <p:extLst>
              <p:ext uri="{D42A27DB-BD31-4B8C-83A1-F6EECF244321}">
                <p14:modId xmlns:p14="http://schemas.microsoft.com/office/powerpoint/2010/main" val="3297622940"/>
              </p:ext>
            </p:extLst>
          </p:nvPr>
        </p:nvGraphicFramePr>
        <p:xfrm>
          <a:off x="4282068" y="986474"/>
          <a:ext cx="5869932" cy="3374427"/>
        </p:xfrm>
        <a:graphic>
          <a:graphicData uri="http://schemas.openxmlformats.org/presentationml/2006/ole">
            <mc:AlternateContent xmlns:mc="http://schemas.openxmlformats.org/markup-compatibility/2006">
              <mc:Choice xmlns:v="urn:schemas-microsoft-com:vml" Requires="v">
                <p:oleObj name="Acrobat Document" r:id="rId3" imgW="8640932" imgH="4968030" progId="Acrobat.Document.DC">
                  <p:embed/>
                </p:oleObj>
              </mc:Choice>
              <mc:Fallback>
                <p:oleObj name="Acrobat Document" r:id="rId3" imgW="8640932" imgH="4968030" progId="Acrobat.Document.DC">
                  <p:embed/>
                  <p:pic>
                    <p:nvPicPr>
                      <p:cNvPr id="0" name=""/>
                      <p:cNvPicPr/>
                      <p:nvPr/>
                    </p:nvPicPr>
                    <p:blipFill>
                      <a:blip r:embed="rId4"/>
                      <a:stretch>
                        <a:fillRect/>
                      </a:stretch>
                    </p:blipFill>
                    <p:spPr>
                      <a:xfrm>
                        <a:off x="4282068" y="986474"/>
                        <a:ext cx="5869932" cy="3374427"/>
                      </a:xfrm>
                      <a:prstGeom prst="rect">
                        <a:avLst/>
                      </a:prstGeom>
                    </p:spPr>
                  </p:pic>
                </p:oleObj>
              </mc:Fallback>
            </mc:AlternateContent>
          </a:graphicData>
        </a:graphic>
      </p:graphicFrame>
      <p:graphicFrame>
        <p:nvGraphicFramePr>
          <p:cNvPr id="11" name="Oggetto 10">
            <a:extLst>
              <a:ext uri="{FF2B5EF4-FFF2-40B4-BE49-F238E27FC236}">
                <a16:creationId xmlns:a16="http://schemas.microsoft.com/office/drawing/2014/main" id="{F6AFCE7D-F5B0-409A-9890-4EC3A48399F6}"/>
              </a:ext>
            </a:extLst>
          </p:cNvPr>
          <p:cNvGraphicFramePr>
            <a:graphicFrameLocks noChangeAspect="1"/>
          </p:cNvGraphicFramePr>
          <p:nvPr>
            <p:extLst>
              <p:ext uri="{D42A27DB-BD31-4B8C-83A1-F6EECF244321}">
                <p14:modId xmlns:p14="http://schemas.microsoft.com/office/powerpoint/2010/main" val="263261849"/>
              </p:ext>
            </p:extLst>
          </p:nvPr>
        </p:nvGraphicFramePr>
        <p:xfrm>
          <a:off x="82022" y="1114604"/>
          <a:ext cx="4506302" cy="3455936"/>
        </p:xfrm>
        <a:graphic>
          <a:graphicData uri="http://schemas.openxmlformats.org/presentationml/2006/ole">
            <mc:AlternateContent xmlns:mc="http://schemas.openxmlformats.org/markup-compatibility/2006">
              <mc:Choice xmlns:v="urn:schemas-microsoft-com:vml" Requires="v">
                <p:oleObj name="Acrobat Document" r:id="rId5" imgW="6476674" imgH="4968030" progId="Acrobat.Document.DC">
                  <p:embed/>
                </p:oleObj>
              </mc:Choice>
              <mc:Fallback>
                <p:oleObj name="Acrobat Document" r:id="rId5" imgW="6476674" imgH="4968030" progId="Acrobat.Document.DC">
                  <p:embed/>
                  <p:pic>
                    <p:nvPicPr>
                      <p:cNvPr id="0" name=""/>
                      <p:cNvPicPr/>
                      <p:nvPr/>
                    </p:nvPicPr>
                    <p:blipFill>
                      <a:blip r:embed="rId6"/>
                      <a:stretch>
                        <a:fillRect/>
                      </a:stretch>
                    </p:blipFill>
                    <p:spPr>
                      <a:xfrm>
                        <a:off x="82022" y="1114604"/>
                        <a:ext cx="4506302" cy="345593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72" name="Google Shape;972;p53">
                <a:extLst>
                  <a:ext uri="{FF2B5EF4-FFF2-40B4-BE49-F238E27FC236}">
                    <a16:creationId xmlns:a16="http://schemas.microsoft.com/office/drawing/2014/main" id="{FA64B5ED-432B-9614-0FD6-B4F8618C1C18}"/>
                  </a:ext>
                </a:extLst>
              </p:cNvPr>
              <p:cNvSpPr txBox="1">
                <a:spLocks noGrp="1"/>
              </p:cNvSpPr>
              <p:nvPr>
                <p:ph type="title" idx="3"/>
              </p:nvPr>
            </p:nvSpPr>
            <p:spPr>
              <a:xfrm>
                <a:off x="881048" y="394604"/>
                <a:ext cx="4360199"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1800" dirty="0"/>
                  <a:t>Effect of </a:t>
                </a:r>
                <a14:m>
                  <m:oMath xmlns:m="http://schemas.openxmlformats.org/officeDocument/2006/math">
                    <m:r>
                      <a:rPr lang="it-IT" sz="1800" b="1" i="1" smtClean="0">
                        <a:latin typeface="Cambria Math" panose="02040503050406030204" pitchFamily="18" charset="0"/>
                      </a:rPr>
                      <m:t>𝝍</m:t>
                    </m:r>
                  </m:oMath>
                </a14:m>
                <a:r>
                  <a:rPr lang="it-IT" sz="1800" dirty="0"/>
                  <a:t> global </a:t>
                </a:r>
                <a:r>
                  <a:rPr lang="it-IT" sz="1800" dirty="0" err="1"/>
                  <a:t>mean</a:t>
                </a:r>
                <a:r>
                  <a:rPr lang="it-IT" sz="1800" dirty="0"/>
                  <a:t> field agent</a:t>
                </a:r>
                <a:endParaRPr sz="1800" dirty="0"/>
              </a:p>
            </p:txBody>
          </p:sp>
        </mc:Choice>
        <mc:Fallback xmlns="">
          <p:sp>
            <p:nvSpPr>
              <p:cNvPr id="972" name="Google Shape;972;p53">
                <a:extLst>
                  <a:ext uri="{FF2B5EF4-FFF2-40B4-BE49-F238E27FC236}">
                    <a16:creationId xmlns:a16="http://schemas.microsoft.com/office/drawing/2014/main" id="{FA64B5ED-432B-9614-0FD6-B4F8618C1C18}"/>
                  </a:ext>
                </a:extLst>
              </p:cNvPr>
              <p:cNvSpPr txBox="1">
                <a:spLocks noGrp="1" noRot="1" noChangeAspect="1" noMove="1" noResize="1" noEditPoints="1" noAdjustHandles="1" noChangeArrowheads="1" noChangeShapeType="1" noTextEdit="1"/>
              </p:cNvSpPr>
              <p:nvPr>
                <p:ph type="title" idx="3"/>
              </p:nvPr>
            </p:nvSpPr>
            <p:spPr>
              <a:xfrm>
                <a:off x="881048" y="394604"/>
                <a:ext cx="4360199" cy="468600"/>
              </a:xfrm>
              <a:prstGeom prst="rect">
                <a:avLst/>
              </a:prstGeom>
              <a:blipFill>
                <a:blip r:embed="rId7"/>
                <a:stretch>
                  <a:fillRect l="-1259" b="-10390"/>
                </a:stretch>
              </a:blipFill>
            </p:spPr>
            <p:txBody>
              <a:bodyPr/>
              <a:lstStyle/>
              <a:p>
                <a:r>
                  <a:rPr lang="en-US">
                    <a:noFill/>
                  </a:rPr>
                  <a:t> </a:t>
                </a:r>
              </a:p>
            </p:txBody>
          </p:sp>
        </mc:Fallback>
      </mc:AlternateContent>
      <p:sp>
        <p:nvSpPr>
          <p:cNvPr id="976" name="Google Shape;976;p53">
            <a:extLst>
              <a:ext uri="{FF2B5EF4-FFF2-40B4-BE49-F238E27FC236}">
                <a16:creationId xmlns:a16="http://schemas.microsoft.com/office/drawing/2014/main" id="{A1BB85D9-339C-0E0F-ACD3-9CA99A462113}"/>
              </a:ext>
            </a:extLst>
          </p:cNvPr>
          <p:cNvSpPr/>
          <p:nvPr/>
        </p:nvSpPr>
        <p:spPr>
          <a:xfrm flipH="1">
            <a:off x="844695" y="4071496"/>
            <a:ext cx="72706" cy="72699"/>
          </a:xfrm>
          <a:custGeom>
            <a:avLst/>
            <a:gdLst/>
            <a:ahLst/>
            <a:cxnLst/>
            <a:rect l="l" t="t" r="r" b="b"/>
            <a:pathLst>
              <a:path w="270" h="270" extrusionOk="0">
                <a:moveTo>
                  <a:pt x="135" y="52"/>
                </a:moveTo>
                <a:cubicBezTo>
                  <a:pt x="181" y="52"/>
                  <a:pt x="218" y="89"/>
                  <a:pt x="218" y="135"/>
                </a:cubicBezTo>
                <a:cubicBezTo>
                  <a:pt x="218" y="181"/>
                  <a:pt x="181" y="218"/>
                  <a:pt x="135" y="218"/>
                </a:cubicBezTo>
                <a:cubicBezTo>
                  <a:pt x="89" y="218"/>
                  <a:pt x="52" y="181"/>
                  <a:pt x="52" y="135"/>
                </a:cubicBezTo>
                <a:cubicBezTo>
                  <a:pt x="52" y="89"/>
                  <a:pt x="89" y="52"/>
                  <a:pt x="135" y="52"/>
                </a:cubicBezTo>
                <a:close/>
                <a:moveTo>
                  <a:pt x="135" y="0"/>
                </a:moveTo>
                <a:cubicBezTo>
                  <a:pt x="62" y="0"/>
                  <a:pt x="1" y="61"/>
                  <a:pt x="1" y="135"/>
                </a:cubicBezTo>
                <a:cubicBezTo>
                  <a:pt x="1" y="209"/>
                  <a:pt x="62" y="270"/>
                  <a:pt x="135" y="270"/>
                </a:cubicBezTo>
                <a:cubicBezTo>
                  <a:pt x="209" y="270"/>
                  <a:pt x="269" y="210"/>
                  <a:pt x="269" y="135"/>
                </a:cubicBezTo>
                <a:cubicBezTo>
                  <a:pt x="269" y="61"/>
                  <a:pt x="20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egnaposto numero diapositiva 2">
            <a:extLst>
              <a:ext uri="{FF2B5EF4-FFF2-40B4-BE49-F238E27FC236}">
                <a16:creationId xmlns:a16="http://schemas.microsoft.com/office/drawing/2014/main" id="{4FCBF455-32BE-E0CC-B995-57CAEE82F9E7}"/>
              </a:ext>
            </a:extLst>
          </p:cNvPr>
          <p:cNvSpPr>
            <a:spLocks noGrp="1"/>
          </p:cNvSpPr>
          <p:nvPr>
            <p:ph type="sldNum" sz="quarter" idx="12"/>
          </p:nvPr>
        </p:nvSpPr>
        <p:spPr/>
        <p:txBody>
          <a:bodyPr/>
          <a:lstStyle/>
          <a:p>
            <a:fld id="{648C1812-8ECC-4A8D-9A1D-6B198784C036}" type="slidenum">
              <a:rPr lang="en-US" smtClean="0"/>
              <a:t>10</a:t>
            </a:fld>
            <a:endParaRPr lang="en-US"/>
          </a:p>
        </p:txBody>
      </p:sp>
      <p:sp>
        <p:nvSpPr>
          <p:cNvPr id="4" name="Google Shape;810;p49">
            <a:extLst>
              <a:ext uri="{FF2B5EF4-FFF2-40B4-BE49-F238E27FC236}">
                <a16:creationId xmlns:a16="http://schemas.microsoft.com/office/drawing/2014/main" id="{895447E6-97E6-82FE-C628-CFD41504551B}"/>
              </a:ext>
            </a:extLst>
          </p:cNvPr>
          <p:cNvSpPr txBox="1">
            <a:spLocks/>
          </p:cNvSpPr>
          <p:nvPr/>
        </p:nvSpPr>
        <p:spPr>
          <a:xfrm>
            <a:off x="105459" y="394604"/>
            <a:ext cx="720000" cy="720000"/>
          </a:xfrm>
          <a:prstGeom prst="rect">
            <a:avLst/>
          </a:prstGeom>
          <a:solidFill>
            <a:schemeClr val="bg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solidFill>
                  <a:schemeClr val="tx1"/>
                </a:solidFill>
              </a:rPr>
              <a:t>05</a:t>
            </a:r>
          </a:p>
        </p:txBody>
      </p:sp>
      <p:sp>
        <p:nvSpPr>
          <p:cNvPr id="7" name="Rettangolo 6">
            <a:extLst>
              <a:ext uri="{FF2B5EF4-FFF2-40B4-BE49-F238E27FC236}">
                <a16:creationId xmlns:a16="http://schemas.microsoft.com/office/drawing/2014/main" id="{4285939F-1C2F-7B2D-BDB6-FDD96F1FB590}"/>
              </a:ext>
            </a:extLst>
          </p:cNvPr>
          <p:cNvSpPr/>
          <p:nvPr/>
        </p:nvSpPr>
        <p:spPr>
          <a:xfrm>
            <a:off x="6396859" y="2143637"/>
            <a:ext cx="340179" cy="27463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D2D14D1D-74B8-AEC9-955E-AE1D8329C1D4}"/>
              </a:ext>
            </a:extLst>
          </p:cNvPr>
          <p:cNvSpPr/>
          <p:nvPr/>
        </p:nvSpPr>
        <p:spPr>
          <a:xfrm>
            <a:off x="4816796" y="1041101"/>
            <a:ext cx="521611" cy="27463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ttore 2 9">
            <a:extLst>
              <a:ext uri="{FF2B5EF4-FFF2-40B4-BE49-F238E27FC236}">
                <a16:creationId xmlns:a16="http://schemas.microsoft.com/office/drawing/2014/main" id="{C104A3C0-0662-834C-EF52-B371600E7F02}"/>
              </a:ext>
            </a:extLst>
          </p:cNvPr>
          <p:cNvCxnSpPr>
            <a:cxnSpLocks/>
          </p:cNvCxnSpPr>
          <p:nvPr/>
        </p:nvCxnSpPr>
        <p:spPr>
          <a:xfrm flipH="1" flipV="1">
            <a:off x="5338407" y="1370365"/>
            <a:ext cx="1004793" cy="77327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5A1B0C6D-83B1-6F7E-499C-4379E91DF97A}"/>
              </a:ext>
            </a:extLst>
          </p:cNvPr>
          <p:cNvCxnSpPr>
            <a:cxnSpLocks/>
          </p:cNvCxnSpPr>
          <p:nvPr/>
        </p:nvCxnSpPr>
        <p:spPr>
          <a:xfrm flipH="1" flipV="1">
            <a:off x="929563" y="1720880"/>
            <a:ext cx="1145617" cy="131067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02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9" name="Google Shape;1609;p75"/>
          <p:cNvSpPr txBox="1">
            <a:spLocks noGrp="1"/>
          </p:cNvSpPr>
          <p:nvPr>
            <p:ph type="title" idx="4294967295"/>
          </p:nvPr>
        </p:nvSpPr>
        <p:spPr>
          <a:xfrm rot="1586">
            <a:off x="0" y="1368425"/>
            <a:ext cx="649288" cy="649288"/>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01</a:t>
            </a:r>
            <a:endParaRPr sz="2800" dirty="0"/>
          </a:p>
        </p:txBody>
      </p:sp>
      <p:sp>
        <p:nvSpPr>
          <p:cNvPr id="1612" name="Google Shape;1612;p75"/>
          <p:cNvSpPr txBox="1">
            <a:spLocks noGrp="1"/>
          </p:cNvSpPr>
          <p:nvPr>
            <p:ph type="title" idx="4294967295"/>
          </p:nvPr>
        </p:nvSpPr>
        <p:spPr>
          <a:xfrm rot="1586">
            <a:off x="-100" y="3608974"/>
            <a:ext cx="649288" cy="649287"/>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03</a:t>
            </a:r>
            <a:endParaRPr sz="2800" dirty="0"/>
          </a:p>
        </p:txBody>
      </p:sp>
      <p:sp>
        <p:nvSpPr>
          <p:cNvPr id="1616" name="Google Shape;1616;p75"/>
          <p:cNvSpPr txBox="1">
            <a:spLocks noGrp="1"/>
          </p:cNvSpPr>
          <p:nvPr>
            <p:ph type="title" idx="4294967295"/>
          </p:nvPr>
        </p:nvSpPr>
        <p:spPr>
          <a:xfrm rot="1586">
            <a:off x="8494713" y="1368425"/>
            <a:ext cx="649287" cy="649288"/>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02</a:t>
            </a:r>
            <a:endParaRPr sz="2800" dirty="0"/>
          </a:p>
        </p:txBody>
      </p:sp>
      <p:sp>
        <p:nvSpPr>
          <p:cNvPr id="1619" name="Google Shape;1619;p75"/>
          <p:cNvSpPr txBox="1">
            <a:spLocks noGrp="1"/>
          </p:cNvSpPr>
          <p:nvPr>
            <p:ph type="title" idx="4294967295"/>
          </p:nvPr>
        </p:nvSpPr>
        <p:spPr>
          <a:xfrm rot="1586">
            <a:off x="8494613" y="3608974"/>
            <a:ext cx="649287" cy="649287"/>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04</a:t>
            </a:r>
            <a:endParaRPr sz="2800" dirty="0"/>
          </a:p>
        </p:txBody>
      </p:sp>
      <p:sp>
        <p:nvSpPr>
          <p:cNvPr id="1608" name="Google Shape;1608;p75"/>
          <p:cNvSpPr txBox="1"/>
          <p:nvPr/>
        </p:nvSpPr>
        <p:spPr>
          <a:xfrm>
            <a:off x="683213" y="1350601"/>
            <a:ext cx="1683436" cy="64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rgbClr val="083D69"/>
                </a:solidFill>
                <a:latin typeface="Lato"/>
                <a:ea typeface="Lato"/>
                <a:cs typeface="Lato"/>
                <a:sym typeface="Lato"/>
              </a:rPr>
              <a:t>Behavior-Epidemic interactions</a:t>
            </a:r>
            <a:endParaRPr b="1" dirty="0">
              <a:solidFill>
                <a:srgbClr val="083D69"/>
              </a:solidFill>
              <a:latin typeface="Lato"/>
              <a:ea typeface="Lato"/>
              <a:cs typeface="Lato"/>
              <a:sym typeface="Lato"/>
            </a:endParaRPr>
          </a:p>
        </p:txBody>
      </p:sp>
      <p:cxnSp>
        <p:nvCxnSpPr>
          <p:cNvPr id="1610" name="Google Shape;1610;p75"/>
          <p:cNvCxnSpPr>
            <a:cxnSpLocks/>
            <a:endCxn id="1608" idx="3"/>
          </p:cNvCxnSpPr>
          <p:nvPr/>
        </p:nvCxnSpPr>
        <p:spPr>
          <a:xfrm flipH="1" flipV="1">
            <a:off x="2366649" y="1675501"/>
            <a:ext cx="1166260" cy="730752"/>
          </a:xfrm>
          <a:prstGeom prst="straightConnector1">
            <a:avLst/>
          </a:prstGeom>
          <a:noFill/>
          <a:ln w="19050" cap="flat" cmpd="sng">
            <a:solidFill>
              <a:schemeClr val="lt2"/>
            </a:solidFill>
            <a:prstDash val="solid"/>
            <a:round/>
            <a:headEnd type="none" w="med" len="med"/>
            <a:tailEnd type="oval" w="med" len="med"/>
          </a:ln>
        </p:spPr>
      </p:cxnSp>
      <p:cxnSp>
        <p:nvCxnSpPr>
          <p:cNvPr id="1613" name="Google Shape;1613;p75"/>
          <p:cNvCxnSpPr>
            <a:cxnSpLocks/>
          </p:cNvCxnSpPr>
          <p:nvPr/>
        </p:nvCxnSpPr>
        <p:spPr>
          <a:xfrm flipH="1">
            <a:off x="2104700" y="3305953"/>
            <a:ext cx="1442065" cy="627158"/>
          </a:xfrm>
          <a:prstGeom prst="straightConnector1">
            <a:avLst/>
          </a:prstGeom>
          <a:noFill/>
          <a:ln w="19050" cap="flat" cmpd="sng">
            <a:solidFill>
              <a:schemeClr val="lt2"/>
            </a:solidFill>
            <a:prstDash val="solid"/>
            <a:round/>
            <a:headEnd type="none" w="med" len="med"/>
            <a:tailEnd type="oval" w="med" len="med"/>
          </a:ln>
        </p:spPr>
      </p:cxnSp>
      <p:sp>
        <p:nvSpPr>
          <p:cNvPr id="1614" name="Google Shape;1614;p75"/>
          <p:cNvSpPr txBox="1"/>
          <p:nvPr/>
        </p:nvSpPr>
        <p:spPr>
          <a:xfrm>
            <a:off x="7039200" y="1367825"/>
            <a:ext cx="1384800" cy="649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b="1" dirty="0">
                <a:solidFill>
                  <a:srgbClr val="083D69"/>
                </a:solidFill>
                <a:latin typeface="Lato"/>
                <a:ea typeface="Lato"/>
                <a:cs typeface="Lato"/>
                <a:sym typeface="Lato"/>
              </a:rPr>
              <a:t>Insights from analysis and simulations</a:t>
            </a:r>
            <a:endParaRPr b="1" dirty="0">
              <a:solidFill>
                <a:srgbClr val="083D69"/>
              </a:solidFill>
              <a:latin typeface="Lato"/>
              <a:ea typeface="Lato"/>
              <a:cs typeface="Lato"/>
              <a:sym typeface="Lato"/>
            </a:endParaRPr>
          </a:p>
        </p:txBody>
      </p:sp>
      <p:cxnSp>
        <p:nvCxnSpPr>
          <p:cNvPr id="1615" name="Google Shape;1615;p75"/>
          <p:cNvCxnSpPr>
            <a:cxnSpLocks/>
          </p:cNvCxnSpPr>
          <p:nvPr/>
        </p:nvCxnSpPr>
        <p:spPr>
          <a:xfrm flipV="1">
            <a:off x="5541818" y="1692825"/>
            <a:ext cx="1497282" cy="713428"/>
          </a:xfrm>
          <a:prstGeom prst="straightConnector1">
            <a:avLst/>
          </a:prstGeom>
          <a:noFill/>
          <a:ln w="19050" cap="flat" cmpd="sng">
            <a:solidFill>
              <a:schemeClr val="lt2"/>
            </a:solidFill>
            <a:prstDash val="solid"/>
            <a:round/>
            <a:headEnd type="none" w="med" len="med"/>
            <a:tailEnd type="oval" w="med" len="med"/>
          </a:ln>
        </p:spPr>
      </p:cxnSp>
      <p:sp>
        <p:nvSpPr>
          <p:cNvPr id="1617" name="Google Shape;1617;p75"/>
          <p:cNvSpPr txBox="1"/>
          <p:nvPr/>
        </p:nvSpPr>
        <p:spPr>
          <a:xfrm>
            <a:off x="649338" y="3517898"/>
            <a:ext cx="1384800" cy="649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dirty="0">
                <a:solidFill>
                  <a:srgbClr val="083D69"/>
                </a:solidFill>
                <a:latin typeface="Lato"/>
                <a:ea typeface="Lato"/>
                <a:cs typeface="Lato"/>
                <a:sym typeface="Lato"/>
              </a:rPr>
              <a:t>Possible limitations</a:t>
            </a:r>
            <a:endParaRPr b="1" dirty="0">
              <a:solidFill>
                <a:srgbClr val="083D69"/>
              </a:solidFill>
              <a:latin typeface="Lato"/>
              <a:ea typeface="Lato"/>
              <a:cs typeface="Lato"/>
              <a:sym typeface="Lato"/>
            </a:endParaRPr>
          </a:p>
        </p:txBody>
      </p:sp>
      <p:cxnSp>
        <p:nvCxnSpPr>
          <p:cNvPr id="1618" name="Google Shape;1618;p75"/>
          <p:cNvCxnSpPr>
            <a:cxnSpLocks/>
            <a:endCxn id="11" idx="1"/>
          </p:cNvCxnSpPr>
          <p:nvPr/>
        </p:nvCxnSpPr>
        <p:spPr>
          <a:xfrm>
            <a:off x="5541818" y="3295245"/>
            <a:ext cx="748641" cy="609034"/>
          </a:xfrm>
          <a:prstGeom prst="straightConnector1">
            <a:avLst/>
          </a:prstGeom>
          <a:noFill/>
          <a:ln w="19050" cap="flat" cmpd="sng">
            <a:solidFill>
              <a:schemeClr val="lt2"/>
            </a:solidFill>
            <a:prstDash val="solid"/>
            <a:round/>
            <a:headEnd type="none" w="med" len="med"/>
            <a:tailEnd type="oval" w="med" len="med"/>
          </a:ln>
        </p:spPr>
      </p:cxnSp>
      <p:sp>
        <p:nvSpPr>
          <p:cNvPr id="1621" name="Google Shape;1621;p75"/>
          <p:cNvSpPr txBox="1"/>
          <p:nvPr/>
        </p:nvSpPr>
        <p:spPr>
          <a:xfrm>
            <a:off x="3278750" y="2406253"/>
            <a:ext cx="2586300" cy="899700"/>
          </a:xfrm>
          <a:prstGeom prst="rect">
            <a:avLst/>
          </a:prstGeom>
          <a:noFill/>
          <a:ln w="38100">
            <a:solidFill>
              <a:schemeClr val="tx2"/>
            </a:solid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rgbClr val="083D69"/>
                </a:solidFill>
                <a:latin typeface="Lato"/>
                <a:ea typeface="Lato"/>
                <a:cs typeface="Lato"/>
                <a:sym typeface="Lato"/>
              </a:rPr>
              <a:t>SAHCIR MODEL</a:t>
            </a:r>
            <a:endParaRPr sz="2000" b="1" dirty="0">
              <a:solidFill>
                <a:srgbClr val="083D69"/>
              </a:solidFill>
              <a:latin typeface="Lato"/>
              <a:ea typeface="Lato"/>
              <a:cs typeface="Lato"/>
              <a:sym typeface="Lato"/>
            </a:endParaRPr>
          </a:p>
        </p:txBody>
      </p:sp>
      <p:sp>
        <p:nvSpPr>
          <p:cNvPr id="1623" name="Google Shape;1623;p75"/>
          <p:cNvSpPr/>
          <p:nvPr/>
        </p:nvSpPr>
        <p:spPr>
          <a:xfrm>
            <a:off x="8133185" y="2281152"/>
            <a:ext cx="98530" cy="98527"/>
          </a:xfrm>
          <a:custGeom>
            <a:avLst/>
            <a:gdLst/>
            <a:ahLst/>
            <a:cxnLst/>
            <a:rect l="l" t="t" r="r" b="b"/>
            <a:pathLst>
              <a:path w="296" h="296" extrusionOk="0">
                <a:moveTo>
                  <a:pt x="148" y="50"/>
                </a:moveTo>
                <a:cubicBezTo>
                  <a:pt x="202" y="50"/>
                  <a:pt x="244" y="93"/>
                  <a:pt x="244" y="146"/>
                </a:cubicBezTo>
                <a:cubicBezTo>
                  <a:pt x="244" y="199"/>
                  <a:pt x="201" y="243"/>
                  <a:pt x="148" y="243"/>
                </a:cubicBezTo>
                <a:cubicBezTo>
                  <a:pt x="95" y="243"/>
                  <a:pt x="52" y="199"/>
                  <a:pt x="52" y="146"/>
                </a:cubicBezTo>
                <a:cubicBezTo>
                  <a:pt x="52" y="93"/>
                  <a:pt x="95" y="50"/>
                  <a:pt x="148" y="50"/>
                </a:cubicBezTo>
                <a:close/>
                <a:moveTo>
                  <a:pt x="148" y="1"/>
                </a:moveTo>
                <a:cubicBezTo>
                  <a:pt x="66" y="1"/>
                  <a:pt x="1" y="66"/>
                  <a:pt x="1" y="148"/>
                </a:cubicBezTo>
                <a:cubicBezTo>
                  <a:pt x="1" y="229"/>
                  <a:pt x="66" y="296"/>
                  <a:pt x="148" y="296"/>
                </a:cubicBezTo>
                <a:cubicBezTo>
                  <a:pt x="229" y="296"/>
                  <a:pt x="296" y="229"/>
                  <a:pt x="296" y="148"/>
                </a:cubicBezTo>
                <a:cubicBezTo>
                  <a:pt x="296" y="66"/>
                  <a:pt x="229"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5"/>
          <p:cNvSpPr/>
          <p:nvPr/>
        </p:nvSpPr>
        <p:spPr>
          <a:xfrm>
            <a:off x="981499" y="2479160"/>
            <a:ext cx="49832" cy="49832"/>
          </a:xfrm>
          <a:custGeom>
            <a:avLst/>
            <a:gdLst/>
            <a:ahLst/>
            <a:cxnLst/>
            <a:rect l="l" t="t" r="r" b="b"/>
            <a:pathLst>
              <a:path w="296" h="296" extrusionOk="0">
                <a:moveTo>
                  <a:pt x="148" y="52"/>
                </a:moveTo>
                <a:cubicBezTo>
                  <a:pt x="200" y="52"/>
                  <a:pt x="244" y="96"/>
                  <a:pt x="244" y="148"/>
                </a:cubicBezTo>
                <a:cubicBezTo>
                  <a:pt x="244" y="201"/>
                  <a:pt x="200" y="244"/>
                  <a:pt x="148" y="244"/>
                </a:cubicBezTo>
                <a:cubicBezTo>
                  <a:pt x="95" y="244"/>
                  <a:pt x="52" y="201"/>
                  <a:pt x="52" y="148"/>
                </a:cubicBezTo>
                <a:cubicBezTo>
                  <a:pt x="52" y="96"/>
                  <a:pt x="95" y="52"/>
                  <a:pt x="148" y="52"/>
                </a:cubicBezTo>
                <a:close/>
                <a:moveTo>
                  <a:pt x="148" y="1"/>
                </a:moveTo>
                <a:cubicBezTo>
                  <a:pt x="67" y="1"/>
                  <a:pt x="0" y="66"/>
                  <a:pt x="0" y="148"/>
                </a:cubicBezTo>
                <a:cubicBezTo>
                  <a:pt x="0" y="230"/>
                  <a:pt x="67" y="296"/>
                  <a:pt x="148" y="296"/>
                </a:cubicBezTo>
                <a:cubicBezTo>
                  <a:pt x="230" y="296"/>
                  <a:pt x="295" y="230"/>
                  <a:pt x="295" y="148"/>
                </a:cubicBezTo>
                <a:cubicBezTo>
                  <a:pt x="295" y="66"/>
                  <a:pt x="230" y="1"/>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75"/>
          <p:cNvGrpSpPr/>
          <p:nvPr/>
        </p:nvGrpSpPr>
        <p:grpSpPr>
          <a:xfrm>
            <a:off x="7975646" y="2677950"/>
            <a:ext cx="256087" cy="227113"/>
            <a:chOff x="10339921" y="2450113"/>
            <a:chExt cx="256087" cy="227113"/>
          </a:xfrm>
        </p:grpSpPr>
        <p:sp>
          <p:nvSpPr>
            <p:cNvPr id="1626" name="Google Shape;1626;p75"/>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5"/>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egnaposto numero diapositiva 1">
            <a:extLst>
              <a:ext uri="{FF2B5EF4-FFF2-40B4-BE49-F238E27FC236}">
                <a16:creationId xmlns:a16="http://schemas.microsoft.com/office/drawing/2014/main" id="{DDC986B6-5D6C-9EF3-2CD6-C381D31DD823}"/>
              </a:ext>
            </a:extLst>
          </p:cNvPr>
          <p:cNvSpPr>
            <a:spLocks noGrp="1"/>
          </p:cNvSpPr>
          <p:nvPr>
            <p:ph type="sldNum" sz="quarter" idx="12"/>
          </p:nvPr>
        </p:nvSpPr>
        <p:spPr/>
        <p:txBody>
          <a:bodyPr/>
          <a:lstStyle/>
          <a:p>
            <a:fld id="{648C1812-8ECC-4A8D-9A1D-6B198784C036}" type="slidenum">
              <a:rPr lang="en-US" smtClean="0"/>
              <a:t>11</a:t>
            </a:fld>
            <a:endParaRPr lang="en-US"/>
          </a:p>
        </p:txBody>
      </p:sp>
      <p:sp>
        <p:nvSpPr>
          <p:cNvPr id="5" name="Google Shape;1003;p55">
            <a:extLst>
              <a:ext uri="{FF2B5EF4-FFF2-40B4-BE49-F238E27FC236}">
                <a16:creationId xmlns:a16="http://schemas.microsoft.com/office/drawing/2014/main" id="{5C8AE667-79F5-6E10-54EA-F70F18B5FBB2}"/>
              </a:ext>
            </a:extLst>
          </p:cNvPr>
          <p:cNvSpPr txBox="1">
            <a:spLocks/>
          </p:cNvSpPr>
          <p:nvPr/>
        </p:nvSpPr>
        <p:spPr>
          <a:xfrm>
            <a:off x="984160" y="472454"/>
            <a:ext cx="7608047" cy="564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9pPr>
          </a:lstStyle>
          <a:p>
            <a:r>
              <a:rPr lang="it-IT" sz="2800" dirty="0" err="1"/>
              <a:t>Conclusion</a:t>
            </a:r>
            <a:endParaRPr lang="ar-AE" sz="2800" dirty="0"/>
          </a:p>
        </p:txBody>
      </p:sp>
      <p:sp>
        <p:nvSpPr>
          <p:cNvPr id="6" name="Google Shape;810;p49">
            <a:extLst>
              <a:ext uri="{FF2B5EF4-FFF2-40B4-BE49-F238E27FC236}">
                <a16:creationId xmlns:a16="http://schemas.microsoft.com/office/drawing/2014/main" id="{7FB87C96-2802-2471-F816-7428AFE034AE}"/>
              </a:ext>
            </a:extLst>
          </p:cNvPr>
          <p:cNvSpPr txBox="1">
            <a:spLocks/>
          </p:cNvSpPr>
          <p:nvPr/>
        </p:nvSpPr>
        <p:spPr>
          <a:xfrm>
            <a:off x="105459" y="394604"/>
            <a:ext cx="720000" cy="720000"/>
          </a:xfrm>
          <a:prstGeom prst="rect">
            <a:avLst/>
          </a:prstGeom>
          <a:solidFill>
            <a:schemeClr val="bg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solidFill>
                  <a:schemeClr val="tx1"/>
                </a:solidFill>
              </a:rPr>
              <a:t>06</a:t>
            </a:r>
          </a:p>
        </p:txBody>
      </p:sp>
      <mc:AlternateContent xmlns:mc="http://schemas.openxmlformats.org/markup-compatibility/2006">
        <mc:Choice xmlns:a14="http://schemas.microsoft.com/office/drawing/2010/main" Requires="a14">
          <p:sp>
            <p:nvSpPr>
              <p:cNvPr id="11" name="Google Shape;1608;p75">
                <a:extLst>
                  <a:ext uri="{FF2B5EF4-FFF2-40B4-BE49-F238E27FC236}">
                    <a16:creationId xmlns:a16="http://schemas.microsoft.com/office/drawing/2014/main" id="{97CA0331-87F0-7894-F3BD-F9FC685202DF}"/>
                  </a:ext>
                </a:extLst>
              </p:cNvPr>
              <p:cNvSpPr txBox="1"/>
              <p:nvPr/>
            </p:nvSpPr>
            <p:spPr>
              <a:xfrm>
                <a:off x="6290459" y="3487321"/>
                <a:ext cx="2201151" cy="833915"/>
              </a:xfrm>
              <a:prstGeom prst="rect">
                <a:avLst/>
              </a:prstGeom>
              <a:noFill/>
              <a:ln>
                <a:noFill/>
              </a:ln>
            </p:spPr>
            <p:txBody>
              <a:bodyPr spcFirstLastPara="1" wrap="square" lIns="91425" tIns="91425" rIns="91425" bIns="91425" anchor="t" anchorCtr="0">
                <a:noAutofit/>
              </a:bodyPr>
              <a:lstStyle/>
              <a:p>
                <a:pPr lvl="0" algn="r">
                  <a:lnSpc>
                    <a:spcPct val="115000"/>
                  </a:lnSpc>
                </a:pPr>
                <a:r>
                  <a:rPr lang="en" sz="1600" b="1" dirty="0">
                    <a:solidFill>
                      <a:srgbClr val="990000"/>
                    </a:solidFill>
                    <a:latin typeface="Lato"/>
                    <a:ea typeface="Lato"/>
                    <a:cs typeface="Lato"/>
                    <a:sym typeface="Lato"/>
                  </a:rPr>
                  <a:t>Future perspectives:</a:t>
                </a:r>
                <a:br>
                  <a:rPr lang="en" sz="1600" b="1" dirty="0">
                    <a:solidFill>
                      <a:srgbClr val="990000"/>
                    </a:solidFill>
                    <a:latin typeface="Lato"/>
                    <a:ea typeface="Lato"/>
                    <a:cs typeface="Lato"/>
                    <a:sym typeface="Lato"/>
                  </a:rPr>
                </a:br>
                <a:r>
                  <a:rPr lang="en" dirty="0">
                    <a:solidFill>
                      <a:srgbClr val="083D69"/>
                    </a:solidFill>
                    <a:latin typeface="Lato"/>
                    <a:ea typeface="Lato"/>
                    <a:cs typeface="Lato"/>
                    <a:sym typeface="Lato"/>
                  </a:rPr>
                  <a:t>fit empirical data, complex </a:t>
                </a:r>
                <a14:m>
                  <m:oMath xmlns:m="http://schemas.openxmlformats.org/officeDocument/2006/math">
                    <m:r>
                      <a:rPr lang="it-IT" b="0" i="1" smtClean="0">
                        <a:solidFill>
                          <a:srgbClr val="083D69"/>
                        </a:solidFill>
                        <a:latin typeface="Cambria Math" panose="02040503050406030204" pitchFamily="18" charset="0"/>
                        <a:ea typeface="Lato"/>
                        <a:cs typeface="Lato"/>
                        <a:sym typeface="Lato"/>
                      </a:rPr>
                      <m:t>𝜓</m:t>
                    </m:r>
                  </m:oMath>
                </a14:m>
                <a:r>
                  <a:rPr lang="it-IT" dirty="0">
                    <a:solidFill>
                      <a:srgbClr val="083D69"/>
                    </a:solidFill>
                    <a:latin typeface="Lato"/>
                    <a:ea typeface="Lato"/>
                    <a:cs typeface="Lato"/>
                    <a:sym typeface="Lato"/>
                  </a:rPr>
                  <a:t>, more </a:t>
                </a:r>
                <a:r>
                  <a:rPr lang="it-IT" dirty="0" err="1">
                    <a:solidFill>
                      <a:srgbClr val="083D69"/>
                    </a:solidFill>
                    <a:latin typeface="Lato"/>
                    <a:ea typeface="Lato"/>
                    <a:cs typeface="Lato"/>
                    <a:sym typeface="Lato"/>
                  </a:rPr>
                  <a:t>investigation</a:t>
                </a:r>
                <a:r>
                  <a:rPr lang="it-IT" dirty="0">
                    <a:solidFill>
                      <a:srgbClr val="083D69"/>
                    </a:solidFill>
                    <a:latin typeface="Lato"/>
                    <a:ea typeface="Lato"/>
                    <a:cs typeface="Lato"/>
                    <a:sym typeface="Lato"/>
                  </a:rPr>
                  <a:t> on </a:t>
                </a:r>
                <a14:m>
                  <m:oMath xmlns:m="http://schemas.openxmlformats.org/officeDocument/2006/math">
                    <m:sSub>
                      <m:sSubPr>
                        <m:ctrlPr>
                          <a:rPr lang="it-IT" b="0" i="1" smtClean="0">
                            <a:solidFill>
                              <a:srgbClr val="083D69"/>
                            </a:solidFill>
                            <a:latin typeface="Cambria Math" panose="02040503050406030204" pitchFamily="18" charset="0"/>
                            <a:ea typeface="Lato"/>
                            <a:cs typeface="Lato"/>
                            <a:sym typeface="Lato"/>
                          </a:rPr>
                        </m:ctrlPr>
                      </m:sSubPr>
                      <m:e>
                        <m:r>
                          <a:rPr lang="it-IT" b="0" i="1" smtClean="0">
                            <a:solidFill>
                              <a:srgbClr val="083D69"/>
                            </a:solidFill>
                            <a:latin typeface="Cambria Math" panose="02040503050406030204" pitchFamily="18" charset="0"/>
                            <a:ea typeface="Lato"/>
                            <a:cs typeface="Lato"/>
                            <a:sym typeface="Lato"/>
                          </a:rPr>
                          <m:t>𝑘</m:t>
                        </m:r>
                      </m:e>
                      <m:sub>
                        <m:r>
                          <a:rPr lang="it-IT" b="0" i="1" smtClean="0">
                            <a:solidFill>
                              <a:srgbClr val="083D69"/>
                            </a:solidFill>
                            <a:latin typeface="Cambria Math" panose="02040503050406030204" pitchFamily="18" charset="0"/>
                            <a:ea typeface="Lato"/>
                            <a:cs typeface="Lato"/>
                            <a:sym typeface="Lato"/>
                          </a:rPr>
                          <m:t>𝑖</m:t>
                        </m:r>
                      </m:sub>
                    </m:sSub>
                    <m:r>
                      <a:rPr lang="it-IT" b="0" i="1" smtClean="0">
                        <a:solidFill>
                          <a:srgbClr val="083D69"/>
                        </a:solidFill>
                        <a:latin typeface="Cambria Math" panose="02040503050406030204" pitchFamily="18" charset="0"/>
                        <a:ea typeface="Lato"/>
                        <a:cs typeface="Lato"/>
                        <a:sym typeface="Lato"/>
                      </a:rPr>
                      <m:t>, </m:t>
                    </m:r>
                    <m:sSub>
                      <m:sSubPr>
                        <m:ctrlPr>
                          <a:rPr lang="it-IT" b="0" i="1" smtClean="0">
                            <a:solidFill>
                              <a:srgbClr val="083D69"/>
                            </a:solidFill>
                            <a:latin typeface="Cambria Math" panose="02040503050406030204" pitchFamily="18" charset="0"/>
                            <a:ea typeface="Lato"/>
                            <a:cs typeface="Lato"/>
                            <a:sym typeface="Lato"/>
                          </a:rPr>
                        </m:ctrlPr>
                      </m:sSubPr>
                      <m:e>
                        <m:r>
                          <a:rPr lang="it-IT" b="0" i="1" smtClean="0">
                            <a:solidFill>
                              <a:srgbClr val="083D69"/>
                            </a:solidFill>
                            <a:latin typeface="Cambria Math" panose="02040503050406030204" pitchFamily="18" charset="0"/>
                            <a:ea typeface="Lato"/>
                            <a:cs typeface="Lato"/>
                            <a:sym typeface="Lato"/>
                          </a:rPr>
                          <m:t>𝜆</m:t>
                        </m:r>
                      </m:e>
                      <m:sub>
                        <m:r>
                          <a:rPr lang="it-IT" b="0" i="1" smtClean="0">
                            <a:solidFill>
                              <a:srgbClr val="083D69"/>
                            </a:solidFill>
                            <a:latin typeface="Cambria Math" panose="02040503050406030204" pitchFamily="18" charset="0"/>
                            <a:ea typeface="Lato"/>
                            <a:cs typeface="Lato"/>
                            <a:sym typeface="Lato"/>
                          </a:rPr>
                          <m:t>𝑖</m:t>
                        </m:r>
                      </m:sub>
                    </m:sSub>
                  </m:oMath>
                </a14:m>
                <a:endParaRPr dirty="0">
                  <a:solidFill>
                    <a:srgbClr val="083D69"/>
                  </a:solidFill>
                  <a:latin typeface="Lato"/>
                  <a:ea typeface="Lato"/>
                  <a:cs typeface="Lato"/>
                  <a:sym typeface="Lato"/>
                </a:endParaRPr>
              </a:p>
            </p:txBody>
          </p:sp>
        </mc:Choice>
        <mc:Fallback>
          <p:sp>
            <p:nvSpPr>
              <p:cNvPr id="11" name="Google Shape;1608;p75">
                <a:extLst>
                  <a:ext uri="{FF2B5EF4-FFF2-40B4-BE49-F238E27FC236}">
                    <a16:creationId xmlns:a16="http://schemas.microsoft.com/office/drawing/2014/main" id="{97CA0331-87F0-7894-F3BD-F9FC685202DF}"/>
                  </a:ext>
                </a:extLst>
              </p:cNvPr>
              <p:cNvSpPr txBox="1">
                <a:spLocks noRot="1" noChangeAspect="1" noMove="1" noResize="1" noEditPoints="1" noAdjustHandles="1" noChangeArrowheads="1" noChangeShapeType="1" noTextEdit="1"/>
              </p:cNvSpPr>
              <p:nvPr/>
            </p:nvSpPr>
            <p:spPr>
              <a:xfrm>
                <a:off x="6290459" y="3487321"/>
                <a:ext cx="2201151" cy="833915"/>
              </a:xfrm>
              <a:prstGeom prst="rect">
                <a:avLst/>
              </a:prstGeom>
              <a:blipFill>
                <a:blip r:embed="rId3"/>
                <a:stretch>
                  <a:fillRect r="-3324" b="-43066"/>
                </a:stretch>
              </a:blipFill>
              <a:ln>
                <a:noFill/>
              </a:ln>
            </p:spPr>
            <p:txBody>
              <a:bodyPr/>
              <a:lstStyle/>
              <a:p>
                <a:r>
                  <a:rPr lang="en-US">
                    <a:noFill/>
                  </a:rPr>
                  <a:t> </a:t>
                </a:r>
              </a:p>
            </p:txBody>
          </p:sp>
        </mc:Fallback>
      </mc:AlternateContent>
      <p:sp>
        <p:nvSpPr>
          <p:cNvPr id="18" name="CasellaDiTesto 17">
            <a:extLst>
              <a:ext uri="{FF2B5EF4-FFF2-40B4-BE49-F238E27FC236}">
                <a16:creationId xmlns:a16="http://schemas.microsoft.com/office/drawing/2014/main" id="{40082659-EC1C-0AD3-4E92-95F3377DC55F}"/>
              </a:ext>
            </a:extLst>
          </p:cNvPr>
          <p:cNvSpPr txBox="1"/>
          <p:nvPr/>
        </p:nvSpPr>
        <p:spPr>
          <a:xfrm>
            <a:off x="636329" y="4043795"/>
            <a:ext cx="1782748" cy="523220"/>
          </a:xfrm>
          <a:prstGeom prst="rect">
            <a:avLst/>
          </a:prstGeom>
          <a:noFill/>
        </p:spPr>
        <p:txBody>
          <a:bodyPr wrap="square" rtlCol="0">
            <a:spAutoFit/>
          </a:bodyPr>
          <a:lstStyle/>
          <a:p>
            <a:r>
              <a:rPr lang="en-US" dirty="0">
                <a:solidFill>
                  <a:schemeClr val="tx1"/>
                </a:solidFill>
                <a:latin typeface="Lato" panose="020F0502020204030203" pitchFamily="34" charset="0"/>
                <a:cs typeface="Lato" panose="020F0502020204030203" pitchFamily="34" charset="0"/>
              </a:rPr>
              <a:t>Homogeneous mixing, H only in S</a:t>
            </a:r>
          </a:p>
        </p:txBody>
      </p:sp>
      <p:sp>
        <p:nvSpPr>
          <p:cNvPr id="12" name="Google Shape;647;p45">
            <a:extLst>
              <a:ext uri="{FF2B5EF4-FFF2-40B4-BE49-F238E27FC236}">
                <a16:creationId xmlns:a16="http://schemas.microsoft.com/office/drawing/2014/main" id="{452FBD77-CBF7-7199-1097-4B09598C6C13}"/>
              </a:ext>
            </a:extLst>
          </p:cNvPr>
          <p:cNvSpPr txBox="1">
            <a:spLocks/>
          </p:cNvSpPr>
          <p:nvPr/>
        </p:nvSpPr>
        <p:spPr>
          <a:xfrm>
            <a:off x="3272246" y="858576"/>
            <a:ext cx="2586301" cy="7661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100"/>
              <a:buFont typeface="Raleway"/>
              <a:buNone/>
              <a:defRPr sz="3100" b="1" i="0" u="none" strike="noStrike" cap="none">
                <a:solidFill>
                  <a:schemeClr val="dk1"/>
                </a:solidFill>
                <a:latin typeface="Raleway"/>
                <a:ea typeface="Raleway"/>
                <a:cs typeface="Raleway"/>
                <a:sym typeface="Raleway"/>
              </a:defRPr>
            </a:lvl9pPr>
          </a:lstStyle>
          <a:p>
            <a:pPr algn="ctr">
              <a:buSzPts val="1100"/>
              <a:buFont typeface="Arial"/>
              <a:buNone/>
            </a:pPr>
            <a:r>
              <a:rPr lang="en-GB" sz="4800" u="sng" dirty="0">
                <a:solidFill>
                  <a:schemeClr val="tx1"/>
                </a:solidFill>
              </a:rPr>
              <a:t>Thanks!</a:t>
            </a:r>
            <a:endParaRPr lang="en-GB" sz="4000" u="sng"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9" grpId="0" animBg="1"/>
      <p:bldP spid="1612" grpId="0" animBg="1"/>
      <p:bldP spid="1616" grpId="0" animBg="1"/>
      <p:bldP spid="1619" grpId="0" animBg="1"/>
      <p:bldP spid="1608" grpId="0"/>
      <p:bldP spid="1614" grpId="0"/>
      <p:bldP spid="1617" grpId="0"/>
      <p:bldP spid="11" grpId="0"/>
      <p:bldP spid="18"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6">
          <a:extLst>
            <a:ext uri="{FF2B5EF4-FFF2-40B4-BE49-F238E27FC236}">
              <a16:creationId xmlns:a16="http://schemas.microsoft.com/office/drawing/2014/main" id="{FC316E94-EA47-9375-4F4B-E45DA01236E3}"/>
            </a:ext>
          </a:extLst>
        </p:cNvPr>
        <p:cNvGrpSpPr/>
        <p:nvPr/>
      </p:nvGrpSpPr>
      <p:grpSpPr>
        <a:xfrm>
          <a:off x="0" y="0"/>
          <a:ext cx="0" cy="0"/>
          <a:chOff x="0" y="0"/>
          <a:chExt cx="0" cy="0"/>
        </a:xfrm>
      </p:grpSpPr>
      <p:grpSp>
        <p:nvGrpSpPr>
          <p:cNvPr id="1401" name="Google Shape;1401;p68">
            <a:extLst>
              <a:ext uri="{FF2B5EF4-FFF2-40B4-BE49-F238E27FC236}">
                <a16:creationId xmlns:a16="http://schemas.microsoft.com/office/drawing/2014/main" id="{96B8A455-1699-DEAA-E937-2E1D271ACF38}"/>
              </a:ext>
            </a:extLst>
          </p:cNvPr>
          <p:cNvGrpSpPr>
            <a:grpSpLocks noGrp="1" noUngrp="1" noRot="1" noChangeAspect="1" noMove="1" noResize="1"/>
          </p:cNvGrpSpPr>
          <p:nvPr/>
        </p:nvGrpSpPr>
        <p:grpSpPr>
          <a:xfrm>
            <a:off x="69000" y="172838"/>
            <a:ext cx="9005999" cy="4797823"/>
            <a:chOff x="233350" y="949250"/>
            <a:chExt cx="7137300" cy="3802300"/>
          </a:xfrm>
        </p:grpSpPr>
        <p:sp>
          <p:nvSpPr>
            <p:cNvPr id="1402" name="Google Shape;1402;p68">
              <a:extLst>
                <a:ext uri="{FF2B5EF4-FFF2-40B4-BE49-F238E27FC236}">
                  <a16:creationId xmlns:a16="http://schemas.microsoft.com/office/drawing/2014/main" id="{1225E660-175E-5CD1-21D2-97F87EBE2FF9}"/>
                </a:ext>
              </a:extLst>
            </p:cNvPr>
            <p:cNvSpPr>
              <a:spLocks noGrp="1" noRot="1" noMove="1" noResize="1" noEditPoints="1" noAdjustHandles="1" noChangeArrowheads="1" noChangeShapeType="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8">
              <a:extLst>
                <a:ext uri="{FF2B5EF4-FFF2-40B4-BE49-F238E27FC236}">
                  <a16:creationId xmlns:a16="http://schemas.microsoft.com/office/drawing/2014/main" id="{9767D87A-1BBF-9055-70F2-47B2BF4A88A6}"/>
                </a:ext>
              </a:extLst>
            </p:cNvPr>
            <p:cNvSpPr>
              <a:spLocks noGrp="1" noRot="1" noMove="1" noResize="1" noEditPoints="1" noAdjustHandles="1" noChangeArrowheads="1" noChangeShapeType="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8">
              <a:extLst>
                <a:ext uri="{FF2B5EF4-FFF2-40B4-BE49-F238E27FC236}">
                  <a16:creationId xmlns:a16="http://schemas.microsoft.com/office/drawing/2014/main" id="{6EDBE550-08EB-4DBC-5735-BD569540150E}"/>
                </a:ext>
              </a:extLst>
            </p:cNvPr>
            <p:cNvSpPr>
              <a:spLocks noGrp="1" noRot="1" noMove="1" noResize="1" noEditPoints="1" noAdjustHandles="1" noChangeArrowheads="1" noChangeShapeType="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8">
              <a:extLst>
                <a:ext uri="{FF2B5EF4-FFF2-40B4-BE49-F238E27FC236}">
                  <a16:creationId xmlns:a16="http://schemas.microsoft.com/office/drawing/2014/main" id="{A3A08756-AEBE-409A-17ED-B7E1A3D410AA}"/>
                </a:ext>
              </a:extLst>
            </p:cNvPr>
            <p:cNvSpPr>
              <a:spLocks noGrp="1" noRot="1" noMove="1" noResize="1" noEditPoints="1" noAdjustHandles="1" noChangeArrowheads="1" noChangeShapeType="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8">
              <a:extLst>
                <a:ext uri="{FF2B5EF4-FFF2-40B4-BE49-F238E27FC236}">
                  <a16:creationId xmlns:a16="http://schemas.microsoft.com/office/drawing/2014/main" id="{376926FD-44FF-66D0-2D21-AEB8525FAFFF}"/>
                </a:ext>
              </a:extLst>
            </p:cNvPr>
            <p:cNvSpPr>
              <a:spLocks noGrp="1" noRot="1" noMove="1" noResize="1" noEditPoints="1" noAdjustHandles="1" noChangeArrowheads="1" noChangeShapeType="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8">
              <a:extLst>
                <a:ext uri="{FF2B5EF4-FFF2-40B4-BE49-F238E27FC236}">
                  <a16:creationId xmlns:a16="http://schemas.microsoft.com/office/drawing/2014/main" id="{464537E3-84E0-3EAC-91B3-9C0EEBB5C17D}"/>
                </a:ext>
              </a:extLst>
            </p:cNvPr>
            <p:cNvSpPr>
              <a:spLocks noGrp="1" noRot="1" noMove="1" noResize="1" noEditPoints="1" noAdjustHandles="1" noChangeArrowheads="1" noChangeShapeType="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8">
              <a:extLst>
                <a:ext uri="{FF2B5EF4-FFF2-40B4-BE49-F238E27FC236}">
                  <a16:creationId xmlns:a16="http://schemas.microsoft.com/office/drawing/2014/main" id="{75987D5D-57BD-F444-63F8-6187B11CB3AE}"/>
                </a:ext>
              </a:extLst>
            </p:cNvPr>
            <p:cNvSpPr>
              <a:spLocks noGrp="1" noRot="1" noMove="1" noResize="1" noEditPoints="1" noAdjustHandles="1" noChangeArrowheads="1" noChangeShapeType="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8">
              <a:extLst>
                <a:ext uri="{FF2B5EF4-FFF2-40B4-BE49-F238E27FC236}">
                  <a16:creationId xmlns:a16="http://schemas.microsoft.com/office/drawing/2014/main" id="{163A9558-D2AD-194F-E2FD-D2D1F8DE154A}"/>
                </a:ext>
              </a:extLst>
            </p:cNvPr>
            <p:cNvSpPr>
              <a:spLocks noGrp="1" noRot="1" noMove="1" noResize="1" noEditPoints="1" noAdjustHandles="1" noChangeArrowheads="1" noChangeShapeType="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8">
              <a:extLst>
                <a:ext uri="{FF2B5EF4-FFF2-40B4-BE49-F238E27FC236}">
                  <a16:creationId xmlns:a16="http://schemas.microsoft.com/office/drawing/2014/main" id="{A47B6974-0685-E582-8EEC-CCD6065C81A5}"/>
                </a:ext>
              </a:extLst>
            </p:cNvPr>
            <p:cNvSpPr>
              <a:spLocks noGrp="1" noRot="1" noMove="1" noResize="1" noEditPoints="1" noAdjustHandles="1" noChangeArrowheads="1" noChangeShapeType="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8">
              <a:extLst>
                <a:ext uri="{FF2B5EF4-FFF2-40B4-BE49-F238E27FC236}">
                  <a16:creationId xmlns:a16="http://schemas.microsoft.com/office/drawing/2014/main" id="{5E2991CF-F816-FCE2-9AA5-8507687D23C0}"/>
                </a:ext>
              </a:extLst>
            </p:cNvPr>
            <p:cNvSpPr>
              <a:spLocks noGrp="1" noRot="1" noMove="1" noResize="1" noEditPoints="1" noAdjustHandles="1" noChangeArrowheads="1" noChangeShapeType="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8">
              <a:extLst>
                <a:ext uri="{FF2B5EF4-FFF2-40B4-BE49-F238E27FC236}">
                  <a16:creationId xmlns:a16="http://schemas.microsoft.com/office/drawing/2014/main" id="{1371EE55-7908-F32C-BA8B-9894F0F47BD6}"/>
                </a:ext>
              </a:extLst>
            </p:cNvPr>
            <p:cNvSpPr>
              <a:spLocks noGrp="1" noRot="1" noMove="1" noResize="1" noEditPoints="1" noAdjustHandles="1" noChangeArrowheads="1" noChangeShapeType="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8">
              <a:extLst>
                <a:ext uri="{FF2B5EF4-FFF2-40B4-BE49-F238E27FC236}">
                  <a16:creationId xmlns:a16="http://schemas.microsoft.com/office/drawing/2014/main" id="{EFA0D632-3F16-CD56-8CF8-DB2E5731E9FE}"/>
                </a:ext>
              </a:extLst>
            </p:cNvPr>
            <p:cNvSpPr>
              <a:spLocks noGrp="1" noRot="1" noMove="1" noResize="1" noEditPoints="1" noAdjustHandles="1" noChangeArrowheads="1" noChangeShapeType="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8">
              <a:extLst>
                <a:ext uri="{FF2B5EF4-FFF2-40B4-BE49-F238E27FC236}">
                  <a16:creationId xmlns:a16="http://schemas.microsoft.com/office/drawing/2014/main" id="{51C1E102-DA7C-E7EB-78BE-D3F5027B7644}"/>
                </a:ext>
              </a:extLst>
            </p:cNvPr>
            <p:cNvSpPr>
              <a:spLocks noGrp="1" noRot="1" noMove="1" noResize="1" noEditPoints="1" noAdjustHandles="1" noChangeArrowheads="1" noChangeShapeType="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8">
              <a:extLst>
                <a:ext uri="{FF2B5EF4-FFF2-40B4-BE49-F238E27FC236}">
                  <a16:creationId xmlns:a16="http://schemas.microsoft.com/office/drawing/2014/main" id="{0C139BF7-691F-0DE1-8426-DA215E8014D1}"/>
                </a:ext>
              </a:extLst>
            </p:cNvPr>
            <p:cNvSpPr>
              <a:spLocks noGrp="1" noRot="1" noMove="1" noResize="1" noEditPoints="1" noAdjustHandles="1" noChangeArrowheads="1" noChangeShapeType="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8">
              <a:extLst>
                <a:ext uri="{FF2B5EF4-FFF2-40B4-BE49-F238E27FC236}">
                  <a16:creationId xmlns:a16="http://schemas.microsoft.com/office/drawing/2014/main" id="{F8D05BE0-934E-2475-2BF5-961EB3BE7BDC}"/>
                </a:ext>
              </a:extLst>
            </p:cNvPr>
            <p:cNvSpPr>
              <a:spLocks noGrp="1" noRot="1" noMove="1" noResize="1" noEditPoints="1" noAdjustHandles="1" noChangeArrowheads="1" noChangeShapeType="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8">
              <a:extLst>
                <a:ext uri="{FF2B5EF4-FFF2-40B4-BE49-F238E27FC236}">
                  <a16:creationId xmlns:a16="http://schemas.microsoft.com/office/drawing/2014/main" id="{405206C7-6E31-0E40-F6D6-E5BA0E76239B}"/>
                </a:ext>
              </a:extLst>
            </p:cNvPr>
            <p:cNvSpPr>
              <a:spLocks noGrp="1" noRot="1" noMove="1" noResize="1" noEditPoints="1" noAdjustHandles="1" noChangeArrowheads="1" noChangeShapeType="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8">
              <a:extLst>
                <a:ext uri="{FF2B5EF4-FFF2-40B4-BE49-F238E27FC236}">
                  <a16:creationId xmlns:a16="http://schemas.microsoft.com/office/drawing/2014/main" id="{9D14FE2F-39CC-A466-AEF3-21B34E0F8219}"/>
                </a:ext>
              </a:extLst>
            </p:cNvPr>
            <p:cNvSpPr>
              <a:spLocks noGrp="1" noRot="1" noMove="1" noResize="1" noEditPoints="1" noAdjustHandles="1" noChangeArrowheads="1" noChangeShapeType="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8">
              <a:extLst>
                <a:ext uri="{FF2B5EF4-FFF2-40B4-BE49-F238E27FC236}">
                  <a16:creationId xmlns:a16="http://schemas.microsoft.com/office/drawing/2014/main" id="{93D428B7-EAE2-33D1-E787-95FBFC403D0C}"/>
                </a:ext>
              </a:extLst>
            </p:cNvPr>
            <p:cNvSpPr>
              <a:spLocks noGrp="1" noRot="1" noMove="1" noResize="1" noEditPoints="1" noAdjustHandles="1" noChangeArrowheads="1" noChangeShapeType="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8">
              <a:extLst>
                <a:ext uri="{FF2B5EF4-FFF2-40B4-BE49-F238E27FC236}">
                  <a16:creationId xmlns:a16="http://schemas.microsoft.com/office/drawing/2014/main" id="{01110F5E-0BA5-7419-7968-A4BBEDD0F4F1}"/>
                </a:ext>
              </a:extLst>
            </p:cNvPr>
            <p:cNvSpPr>
              <a:spLocks noGrp="1" noRot="1" noMove="1" noResize="1" noEditPoints="1" noAdjustHandles="1" noChangeArrowheads="1" noChangeShapeType="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8">
              <a:extLst>
                <a:ext uri="{FF2B5EF4-FFF2-40B4-BE49-F238E27FC236}">
                  <a16:creationId xmlns:a16="http://schemas.microsoft.com/office/drawing/2014/main" id="{B4BC4750-0D48-2FE6-C6E7-132F9F859ECE}"/>
                </a:ext>
              </a:extLst>
            </p:cNvPr>
            <p:cNvSpPr>
              <a:spLocks noGrp="1" noRot="1" noMove="1" noResize="1" noEditPoints="1" noAdjustHandles="1" noChangeArrowheads="1" noChangeShapeType="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8">
              <a:extLst>
                <a:ext uri="{FF2B5EF4-FFF2-40B4-BE49-F238E27FC236}">
                  <a16:creationId xmlns:a16="http://schemas.microsoft.com/office/drawing/2014/main" id="{CA60710E-23AA-8B5F-154B-168215DC696D}"/>
                </a:ext>
              </a:extLst>
            </p:cNvPr>
            <p:cNvSpPr>
              <a:spLocks noGrp="1" noRot="1" noMove="1" noResize="1" noEditPoints="1" noAdjustHandles="1" noChangeArrowheads="1" noChangeShapeType="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8">
              <a:extLst>
                <a:ext uri="{FF2B5EF4-FFF2-40B4-BE49-F238E27FC236}">
                  <a16:creationId xmlns:a16="http://schemas.microsoft.com/office/drawing/2014/main" id="{29F1F905-664F-F564-1085-205EFF0AA96B}"/>
                </a:ext>
              </a:extLst>
            </p:cNvPr>
            <p:cNvSpPr>
              <a:spLocks noGrp="1" noRot="1" noMove="1" noResize="1" noEditPoints="1" noAdjustHandles="1" noChangeArrowheads="1" noChangeShapeType="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8">
              <a:extLst>
                <a:ext uri="{FF2B5EF4-FFF2-40B4-BE49-F238E27FC236}">
                  <a16:creationId xmlns:a16="http://schemas.microsoft.com/office/drawing/2014/main" id="{E4886839-5AD0-C5CF-B3C1-D68705C5641D}"/>
                </a:ext>
              </a:extLst>
            </p:cNvPr>
            <p:cNvSpPr>
              <a:spLocks noGrp="1" noRot="1" noMove="1" noResize="1" noEditPoints="1" noAdjustHandles="1" noChangeArrowheads="1" noChangeShapeType="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8">
              <a:extLst>
                <a:ext uri="{FF2B5EF4-FFF2-40B4-BE49-F238E27FC236}">
                  <a16:creationId xmlns:a16="http://schemas.microsoft.com/office/drawing/2014/main" id="{A2F867B6-1F85-420E-F22C-768CBA78461C}"/>
                </a:ext>
              </a:extLst>
            </p:cNvPr>
            <p:cNvSpPr>
              <a:spLocks noGrp="1" noRot="1" noMove="1" noResize="1" noEditPoints="1" noAdjustHandles="1" noChangeArrowheads="1" noChangeShapeType="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8">
              <a:extLst>
                <a:ext uri="{FF2B5EF4-FFF2-40B4-BE49-F238E27FC236}">
                  <a16:creationId xmlns:a16="http://schemas.microsoft.com/office/drawing/2014/main" id="{F7DCAB0F-CFEF-4E6A-369C-62B3DE9C5F64}"/>
                </a:ext>
              </a:extLst>
            </p:cNvPr>
            <p:cNvSpPr>
              <a:spLocks noGrp="1" noRot="1" noMove="1" noResize="1" noEditPoints="1" noAdjustHandles="1" noChangeArrowheads="1" noChangeShapeType="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8">
              <a:extLst>
                <a:ext uri="{FF2B5EF4-FFF2-40B4-BE49-F238E27FC236}">
                  <a16:creationId xmlns:a16="http://schemas.microsoft.com/office/drawing/2014/main" id="{4486A4C5-FCBD-5013-C91D-1BB7D766472E}"/>
                </a:ext>
              </a:extLst>
            </p:cNvPr>
            <p:cNvSpPr>
              <a:spLocks noGrp="1" noRot="1" noMove="1" noResize="1" noEditPoints="1" noAdjustHandles="1" noChangeArrowheads="1" noChangeShapeType="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8">
              <a:extLst>
                <a:ext uri="{FF2B5EF4-FFF2-40B4-BE49-F238E27FC236}">
                  <a16:creationId xmlns:a16="http://schemas.microsoft.com/office/drawing/2014/main" id="{27781E6F-9E27-E228-C342-1A87876A3EAC}"/>
                </a:ext>
              </a:extLst>
            </p:cNvPr>
            <p:cNvSpPr>
              <a:spLocks noGrp="1" noRot="1" noMove="1" noResize="1" noEditPoints="1" noAdjustHandles="1" noChangeArrowheads="1" noChangeShapeType="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8">
              <a:extLst>
                <a:ext uri="{FF2B5EF4-FFF2-40B4-BE49-F238E27FC236}">
                  <a16:creationId xmlns:a16="http://schemas.microsoft.com/office/drawing/2014/main" id="{687C3501-1897-3870-2B81-A41B55867709}"/>
                </a:ext>
              </a:extLst>
            </p:cNvPr>
            <p:cNvSpPr>
              <a:spLocks noGrp="1" noRot="1" noMove="1" noResize="1" noEditPoints="1" noAdjustHandles="1" noChangeArrowheads="1" noChangeShapeType="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8">
              <a:extLst>
                <a:ext uri="{FF2B5EF4-FFF2-40B4-BE49-F238E27FC236}">
                  <a16:creationId xmlns:a16="http://schemas.microsoft.com/office/drawing/2014/main" id="{98EBE236-7E06-DACF-9432-01E1C7B8FF03}"/>
                </a:ext>
              </a:extLst>
            </p:cNvPr>
            <p:cNvSpPr>
              <a:spLocks noGrp="1" noRot="1" noMove="1" noResize="1" noEditPoints="1" noAdjustHandles="1" noChangeArrowheads="1" noChangeShapeType="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8">
              <a:extLst>
                <a:ext uri="{FF2B5EF4-FFF2-40B4-BE49-F238E27FC236}">
                  <a16:creationId xmlns:a16="http://schemas.microsoft.com/office/drawing/2014/main" id="{E0E5EAAD-3956-A0CD-13CA-6F78F77B2161}"/>
                </a:ext>
              </a:extLst>
            </p:cNvPr>
            <p:cNvSpPr>
              <a:spLocks noGrp="1" noRot="1" noMove="1" noResize="1" noEditPoints="1" noAdjustHandles="1" noChangeArrowheads="1" noChangeShapeType="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8">
              <a:extLst>
                <a:ext uri="{FF2B5EF4-FFF2-40B4-BE49-F238E27FC236}">
                  <a16:creationId xmlns:a16="http://schemas.microsoft.com/office/drawing/2014/main" id="{836E9800-9163-5A86-D80D-728827DB6270}"/>
                </a:ext>
              </a:extLst>
            </p:cNvPr>
            <p:cNvSpPr>
              <a:spLocks noGrp="1" noRot="1" noMove="1" noResize="1" noEditPoints="1" noAdjustHandles="1" noChangeArrowheads="1" noChangeShapeType="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8">
              <a:extLst>
                <a:ext uri="{FF2B5EF4-FFF2-40B4-BE49-F238E27FC236}">
                  <a16:creationId xmlns:a16="http://schemas.microsoft.com/office/drawing/2014/main" id="{2693A5DF-EE52-D4BE-E751-4399DA8E07F4}"/>
                </a:ext>
              </a:extLst>
            </p:cNvPr>
            <p:cNvSpPr>
              <a:spLocks noGrp="1" noRot="1" noMove="1" noResize="1" noEditPoints="1" noAdjustHandles="1" noChangeArrowheads="1" noChangeShapeType="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8">
              <a:extLst>
                <a:ext uri="{FF2B5EF4-FFF2-40B4-BE49-F238E27FC236}">
                  <a16:creationId xmlns:a16="http://schemas.microsoft.com/office/drawing/2014/main" id="{93C83737-6133-B3EC-3D97-B2AC909E87D4}"/>
                </a:ext>
              </a:extLst>
            </p:cNvPr>
            <p:cNvSpPr>
              <a:spLocks noGrp="1" noRot="1" noMove="1" noResize="1" noEditPoints="1" noAdjustHandles="1" noChangeArrowheads="1" noChangeShapeType="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8">
              <a:extLst>
                <a:ext uri="{FF2B5EF4-FFF2-40B4-BE49-F238E27FC236}">
                  <a16:creationId xmlns:a16="http://schemas.microsoft.com/office/drawing/2014/main" id="{388C0477-9D45-1582-C9D5-1EC4930EFD3E}"/>
                </a:ext>
              </a:extLst>
            </p:cNvPr>
            <p:cNvSpPr>
              <a:spLocks noGrp="1" noRot="1" noMove="1" noResize="1" noEditPoints="1" noAdjustHandles="1" noChangeArrowheads="1" noChangeShapeType="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8">
              <a:extLst>
                <a:ext uri="{FF2B5EF4-FFF2-40B4-BE49-F238E27FC236}">
                  <a16:creationId xmlns:a16="http://schemas.microsoft.com/office/drawing/2014/main" id="{F0DA4BDE-F91C-97C5-7F29-C1346E92F0E9}"/>
                </a:ext>
              </a:extLst>
            </p:cNvPr>
            <p:cNvSpPr>
              <a:spLocks noGrp="1" noRot="1" noMove="1" noResize="1" noEditPoints="1" noAdjustHandles="1" noChangeArrowheads="1" noChangeShapeType="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a:extLst>
                <a:ext uri="{FF2B5EF4-FFF2-40B4-BE49-F238E27FC236}">
                  <a16:creationId xmlns:a16="http://schemas.microsoft.com/office/drawing/2014/main" id="{133610E3-67CC-5506-EFD0-29EAFA957358}"/>
                </a:ext>
              </a:extLst>
            </p:cNvPr>
            <p:cNvSpPr>
              <a:spLocks noGrp="1" noRot="1" noMove="1" noResize="1" noEditPoints="1" noAdjustHandles="1" noChangeArrowheads="1" noChangeShapeType="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8">
              <a:extLst>
                <a:ext uri="{FF2B5EF4-FFF2-40B4-BE49-F238E27FC236}">
                  <a16:creationId xmlns:a16="http://schemas.microsoft.com/office/drawing/2014/main" id="{98CA85BA-C20E-C639-D110-09DD1138F9E3}"/>
                </a:ext>
              </a:extLst>
            </p:cNvPr>
            <p:cNvSpPr>
              <a:spLocks noGrp="1" noRot="1" noMove="1" noResize="1" noEditPoints="1" noAdjustHandles="1" noChangeArrowheads="1" noChangeShapeType="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8">
              <a:extLst>
                <a:ext uri="{FF2B5EF4-FFF2-40B4-BE49-F238E27FC236}">
                  <a16:creationId xmlns:a16="http://schemas.microsoft.com/office/drawing/2014/main" id="{90E1DDE7-B1C2-3976-BF7F-967E6A4D034B}"/>
                </a:ext>
              </a:extLst>
            </p:cNvPr>
            <p:cNvSpPr>
              <a:spLocks noGrp="1" noRot="1" noMove="1" noResize="1" noEditPoints="1" noAdjustHandles="1" noChangeArrowheads="1" noChangeShapeType="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8">
              <a:extLst>
                <a:ext uri="{FF2B5EF4-FFF2-40B4-BE49-F238E27FC236}">
                  <a16:creationId xmlns:a16="http://schemas.microsoft.com/office/drawing/2014/main" id="{F4873F6A-7093-73DB-9ED0-2519D34CB112}"/>
                </a:ext>
              </a:extLst>
            </p:cNvPr>
            <p:cNvSpPr>
              <a:spLocks noGrp="1" noRot="1" noMove="1" noResize="1" noEditPoints="1" noAdjustHandles="1" noChangeArrowheads="1" noChangeShapeType="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8">
              <a:extLst>
                <a:ext uri="{FF2B5EF4-FFF2-40B4-BE49-F238E27FC236}">
                  <a16:creationId xmlns:a16="http://schemas.microsoft.com/office/drawing/2014/main" id="{6511D8CA-8A18-2BE7-61CF-92E32DA4C67A}"/>
                </a:ext>
              </a:extLst>
            </p:cNvPr>
            <p:cNvSpPr>
              <a:spLocks noGrp="1" noRot="1" noMove="1" noResize="1" noEditPoints="1" noAdjustHandles="1" noChangeArrowheads="1" noChangeShapeType="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8">
              <a:extLst>
                <a:ext uri="{FF2B5EF4-FFF2-40B4-BE49-F238E27FC236}">
                  <a16:creationId xmlns:a16="http://schemas.microsoft.com/office/drawing/2014/main" id="{C8C55FBB-F35F-B329-E48D-D05B6D51300B}"/>
                </a:ext>
              </a:extLst>
            </p:cNvPr>
            <p:cNvSpPr>
              <a:spLocks noGrp="1" noRot="1" noMove="1" noResize="1" noEditPoints="1" noAdjustHandles="1" noChangeArrowheads="1" noChangeShapeType="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8">
              <a:extLst>
                <a:ext uri="{FF2B5EF4-FFF2-40B4-BE49-F238E27FC236}">
                  <a16:creationId xmlns:a16="http://schemas.microsoft.com/office/drawing/2014/main" id="{2E067262-3F80-CA8F-0307-EFCFD05AC63B}"/>
                </a:ext>
              </a:extLst>
            </p:cNvPr>
            <p:cNvSpPr>
              <a:spLocks noGrp="1" noRot="1" noMove="1" noResize="1" noEditPoints="1" noAdjustHandles="1" noChangeArrowheads="1" noChangeShapeType="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8">
              <a:extLst>
                <a:ext uri="{FF2B5EF4-FFF2-40B4-BE49-F238E27FC236}">
                  <a16:creationId xmlns:a16="http://schemas.microsoft.com/office/drawing/2014/main" id="{FD6DB7EA-A571-88B5-9FD3-2548A7851950}"/>
                </a:ext>
              </a:extLst>
            </p:cNvPr>
            <p:cNvSpPr>
              <a:spLocks noGrp="1" noRot="1" noMove="1" noResize="1" noEditPoints="1" noAdjustHandles="1" noChangeArrowheads="1" noChangeShapeType="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8">
              <a:extLst>
                <a:ext uri="{FF2B5EF4-FFF2-40B4-BE49-F238E27FC236}">
                  <a16:creationId xmlns:a16="http://schemas.microsoft.com/office/drawing/2014/main" id="{0E8E5012-F667-C1DD-3F59-B53CA47F05FB}"/>
                </a:ext>
              </a:extLst>
            </p:cNvPr>
            <p:cNvSpPr>
              <a:spLocks noGrp="1" noRot="1" noMove="1" noResize="1" noEditPoints="1" noAdjustHandles="1" noChangeArrowheads="1" noChangeShapeType="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8">
              <a:extLst>
                <a:ext uri="{FF2B5EF4-FFF2-40B4-BE49-F238E27FC236}">
                  <a16:creationId xmlns:a16="http://schemas.microsoft.com/office/drawing/2014/main" id="{80890157-5C2E-4206-6A6B-D52E11DD8DC0}"/>
                </a:ext>
              </a:extLst>
            </p:cNvPr>
            <p:cNvSpPr>
              <a:spLocks noGrp="1" noRot="1" noMove="1" noResize="1" noEditPoints="1" noAdjustHandles="1" noChangeArrowheads="1" noChangeShapeType="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8">
              <a:extLst>
                <a:ext uri="{FF2B5EF4-FFF2-40B4-BE49-F238E27FC236}">
                  <a16:creationId xmlns:a16="http://schemas.microsoft.com/office/drawing/2014/main" id="{E14FDE6A-D07F-6EB0-DECC-9A376725C008}"/>
                </a:ext>
              </a:extLst>
            </p:cNvPr>
            <p:cNvSpPr>
              <a:spLocks noGrp="1" noRot="1" noMove="1" noResize="1" noEditPoints="1" noAdjustHandles="1" noChangeArrowheads="1" noChangeShapeType="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a:extLst>
                <a:ext uri="{FF2B5EF4-FFF2-40B4-BE49-F238E27FC236}">
                  <a16:creationId xmlns:a16="http://schemas.microsoft.com/office/drawing/2014/main" id="{57893C78-3935-CEC7-F96A-0E95C2747337}"/>
                </a:ext>
              </a:extLst>
            </p:cNvPr>
            <p:cNvSpPr>
              <a:spLocks noGrp="1" noRot="1" noMove="1" noResize="1" noEditPoints="1" noAdjustHandles="1" noChangeArrowheads="1" noChangeShapeType="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a:extLst>
                <a:ext uri="{FF2B5EF4-FFF2-40B4-BE49-F238E27FC236}">
                  <a16:creationId xmlns:a16="http://schemas.microsoft.com/office/drawing/2014/main" id="{1377644F-BD18-9245-828D-C7AD7A1BF4F1}"/>
                </a:ext>
              </a:extLst>
            </p:cNvPr>
            <p:cNvSpPr>
              <a:spLocks noGrp="1" noRot="1" noMove="1" noResize="1" noEditPoints="1" noAdjustHandles="1" noChangeArrowheads="1" noChangeShapeType="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a:extLst>
                <a:ext uri="{FF2B5EF4-FFF2-40B4-BE49-F238E27FC236}">
                  <a16:creationId xmlns:a16="http://schemas.microsoft.com/office/drawing/2014/main" id="{C5E91722-AD28-E9EB-6D75-31E598D04C2B}"/>
                </a:ext>
              </a:extLst>
            </p:cNvPr>
            <p:cNvSpPr>
              <a:spLocks noGrp="1" noRot="1" noMove="1" noResize="1" noEditPoints="1" noAdjustHandles="1" noChangeArrowheads="1" noChangeShapeType="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a:extLst>
                <a:ext uri="{FF2B5EF4-FFF2-40B4-BE49-F238E27FC236}">
                  <a16:creationId xmlns:a16="http://schemas.microsoft.com/office/drawing/2014/main" id="{1BB089EE-7F9F-AD16-9CFE-02231BE142D1}"/>
                </a:ext>
              </a:extLst>
            </p:cNvPr>
            <p:cNvSpPr>
              <a:spLocks noGrp="1" noRot="1" noMove="1" noResize="1" noEditPoints="1" noAdjustHandles="1" noChangeArrowheads="1" noChangeShapeType="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a:extLst>
                <a:ext uri="{FF2B5EF4-FFF2-40B4-BE49-F238E27FC236}">
                  <a16:creationId xmlns:a16="http://schemas.microsoft.com/office/drawing/2014/main" id="{51636513-6F44-862F-1AC9-A9FFC506CFFA}"/>
                </a:ext>
              </a:extLst>
            </p:cNvPr>
            <p:cNvSpPr>
              <a:spLocks noGrp="1" noRot="1" noMove="1" noResize="1" noEditPoints="1" noAdjustHandles="1" noChangeArrowheads="1" noChangeShapeType="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7" name="Google Shape;1397;p68">
            <a:extLst>
              <a:ext uri="{FF2B5EF4-FFF2-40B4-BE49-F238E27FC236}">
                <a16:creationId xmlns:a16="http://schemas.microsoft.com/office/drawing/2014/main" id="{9E4412E1-4BA6-EA2A-2084-87322C2B8E52}"/>
              </a:ext>
            </a:extLst>
          </p:cNvPr>
          <p:cNvSpPr txBox="1">
            <a:spLocks noGrp="1"/>
          </p:cNvSpPr>
          <p:nvPr>
            <p:ph type="title"/>
          </p:nvPr>
        </p:nvSpPr>
        <p:spPr>
          <a:xfrm>
            <a:off x="1020465" y="262018"/>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Introduction</a:t>
            </a:r>
            <a:endParaRPr sz="2800" dirty="0"/>
          </a:p>
        </p:txBody>
      </p:sp>
      <p:grpSp>
        <p:nvGrpSpPr>
          <p:cNvPr id="1398" name="Google Shape;1398;p68">
            <a:extLst>
              <a:ext uri="{FF2B5EF4-FFF2-40B4-BE49-F238E27FC236}">
                <a16:creationId xmlns:a16="http://schemas.microsoft.com/office/drawing/2014/main" id="{D462E3FF-BE60-A3CE-8DDE-EB8154CAEC0C}"/>
              </a:ext>
            </a:extLst>
          </p:cNvPr>
          <p:cNvGrpSpPr/>
          <p:nvPr/>
        </p:nvGrpSpPr>
        <p:grpSpPr>
          <a:xfrm>
            <a:off x="742875" y="1679310"/>
            <a:ext cx="330221" cy="330221"/>
            <a:chOff x="8565775" y="671075"/>
            <a:chExt cx="441000" cy="441000"/>
          </a:xfrm>
        </p:grpSpPr>
        <p:sp>
          <p:nvSpPr>
            <p:cNvPr id="1399" name="Google Shape;1399;p68">
              <a:extLst>
                <a:ext uri="{FF2B5EF4-FFF2-40B4-BE49-F238E27FC236}">
                  <a16:creationId xmlns:a16="http://schemas.microsoft.com/office/drawing/2014/main" id="{4EA2B876-3F09-50CF-5222-134CC6750547}"/>
                </a:ext>
              </a:extLst>
            </p:cNvPr>
            <p:cNvSpPr/>
            <p:nvPr/>
          </p:nvSpPr>
          <p:spPr>
            <a:xfrm>
              <a:off x="8565775" y="671075"/>
              <a:ext cx="441000" cy="4410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8">
              <a:extLst>
                <a:ext uri="{FF2B5EF4-FFF2-40B4-BE49-F238E27FC236}">
                  <a16:creationId xmlns:a16="http://schemas.microsoft.com/office/drawing/2014/main" id="{B31F90F3-799D-CA6C-680F-B3E935430E43}"/>
                </a:ext>
              </a:extLst>
            </p:cNvPr>
            <p:cNvSpPr/>
            <p:nvPr/>
          </p:nvSpPr>
          <p:spPr>
            <a:xfrm>
              <a:off x="8706625" y="811925"/>
              <a:ext cx="159300" cy="1593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68">
            <a:extLst>
              <a:ext uri="{FF2B5EF4-FFF2-40B4-BE49-F238E27FC236}">
                <a16:creationId xmlns:a16="http://schemas.microsoft.com/office/drawing/2014/main" id="{9A11EFDB-6981-68F9-8888-5894F50383C5}"/>
              </a:ext>
            </a:extLst>
          </p:cNvPr>
          <p:cNvGrpSpPr/>
          <p:nvPr/>
        </p:nvGrpSpPr>
        <p:grpSpPr>
          <a:xfrm>
            <a:off x="738504" y="3149804"/>
            <a:ext cx="330221" cy="330221"/>
            <a:chOff x="8565775" y="671075"/>
            <a:chExt cx="441000" cy="441000"/>
          </a:xfrm>
        </p:grpSpPr>
        <p:sp>
          <p:nvSpPr>
            <p:cNvPr id="1456" name="Google Shape;1456;p68">
              <a:extLst>
                <a:ext uri="{FF2B5EF4-FFF2-40B4-BE49-F238E27FC236}">
                  <a16:creationId xmlns:a16="http://schemas.microsoft.com/office/drawing/2014/main" id="{EBC016DF-EF9F-0627-F84A-0CD7EDECD2A1}"/>
                </a:ext>
              </a:extLst>
            </p:cNvPr>
            <p:cNvSpPr/>
            <p:nvPr/>
          </p:nvSpPr>
          <p:spPr>
            <a:xfrm>
              <a:off x="8565775" y="671075"/>
              <a:ext cx="441000" cy="441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a:extLst>
                <a:ext uri="{FF2B5EF4-FFF2-40B4-BE49-F238E27FC236}">
                  <a16:creationId xmlns:a16="http://schemas.microsoft.com/office/drawing/2014/main" id="{46A7C694-CDD3-C4F7-F612-1CB1119ACEF7}"/>
                </a:ext>
              </a:extLst>
            </p:cNvPr>
            <p:cNvSpPr/>
            <p:nvPr/>
          </p:nvSpPr>
          <p:spPr>
            <a:xfrm>
              <a:off x="8706625" y="811925"/>
              <a:ext cx="159300" cy="159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68">
            <a:extLst>
              <a:ext uri="{FF2B5EF4-FFF2-40B4-BE49-F238E27FC236}">
                <a16:creationId xmlns:a16="http://schemas.microsoft.com/office/drawing/2014/main" id="{190B7F2F-0C2B-B5DC-9E84-8A4C45CB2A3C}"/>
              </a:ext>
            </a:extLst>
          </p:cNvPr>
          <p:cNvGrpSpPr/>
          <p:nvPr/>
        </p:nvGrpSpPr>
        <p:grpSpPr>
          <a:xfrm>
            <a:off x="742094" y="4387798"/>
            <a:ext cx="330221" cy="330221"/>
            <a:chOff x="8565775" y="671075"/>
            <a:chExt cx="441000" cy="441000"/>
          </a:xfrm>
        </p:grpSpPr>
        <p:sp>
          <p:nvSpPr>
            <p:cNvPr id="1461" name="Google Shape;1461;p68">
              <a:extLst>
                <a:ext uri="{FF2B5EF4-FFF2-40B4-BE49-F238E27FC236}">
                  <a16:creationId xmlns:a16="http://schemas.microsoft.com/office/drawing/2014/main" id="{7ECE0915-E829-3CD6-7D93-0152B0381990}"/>
                </a:ext>
              </a:extLst>
            </p:cNvPr>
            <p:cNvSpPr/>
            <p:nvPr/>
          </p:nvSpPr>
          <p:spPr>
            <a:xfrm>
              <a:off x="8565775" y="671075"/>
              <a:ext cx="441000" cy="441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8">
              <a:extLst>
                <a:ext uri="{FF2B5EF4-FFF2-40B4-BE49-F238E27FC236}">
                  <a16:creationId xmlns:a16="http://schemas.microsoft.com/office/drawing/2014/main" id="{76FB88EF-3811-90DF-6D86-D6BCA3F9937F}"/>
                </a:ext>
              </a:extLst>
            </p:cNvPr>
            <p:cNvSpPr/>
            <p:nvPr/>
          </p:nvSpPr>
          <p:spPr>
            <a:xfrm>
              <a:off x="8706625" y="811925"/>
              <a:ext cx="159300" cy="159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sellaDiTesto 2">
            <a:extLst>
              <a:ext uri="{FF2B5EF4-FFF2-40B4-BE49-F238E27FC236}">
                <a16:creationId xmlns:a16="http://schemas.microsoft.com/office/drawing/2014/main" id="{8CB72260-273C-D66F-4632-D3439D5D6FD4}"/>
              </a:ext>
            </a:extLst>
          </p:cNvPr>
          <p:cNvSpPr txBox="1"/>
          <p:nvPr/>
        </p:nvSpPr>
        <p:spPr>
          <a:xfrm>
            <a:off x="1034462" y="750484"/>
            <a:ext cx="7516801" cy="400110"/>
          </a:xfrm>
          <a:prstGeom prst="rect">
            <a:avLst/>
          </a:prstGeom>
          <a:noFill/>
        </p:spPr>
        <p:txBody>
          <a:bodyPr wrap="none" rtlCol="0">
            <a:spAutoFit/>
          </a:bodyPr>
          <a:lstStyle/>
          <a:p>
            <a:pPr algn="l"/>
            <a:r>
              <a:rPr lang="en-US" sz="2000" b="1" dirty="0">
                <a:solidFill>
                  <a:schemeClr val="tx1"/>
                </a:solidFill>
              </a:rPr>
              <a:t>Epidemic spreading: multiple layers and scales are involved</a:t>
            </a:r>
          </a:p>
        </p:txBody>
      </p:sp>
      <p:pic>
        <p:nvPicPr>
          <p:cNvPr id="6" name="Immagine 5" descr="Immagine che contiene Arte bambini, disegno, schizzo, clipart&#10;&#10;Descrizione generata automaticamente">
            <a:extLst>
              <a:ext uri="{FF2B5EF4-FFF2-40B4-BE49-F238E27FC236}">
                <a16:creationId xmlns:a16="http://schemas.microsoft.com/office/drawing/2014/main" id="{13E5D504-03EE-2B93-5BC5-EB6FEE523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989" y="2867140"/>
            <a:ext cx="1516643" cy="879139"/>
          </a:xfrm>
          <a:prstGeom prst="rect">
            <a:avLst/>
          </a:prstGeom>
        </p:spPr>
      </p:pic>
      <p:pic>
        <p:nvPicPr>
          <p:cNvPr id="7" name="Immagine 6" descr="Immagine che contiene unghia/chiodo, alluce&#10;&#10;Descrizione generata automaticamente">
            <a:extLst>
              <a:ext uri="{FF2B5EF4-FFF2-40B4-BE49-F238E27FC236}">
                <a16:creationId xmlns:a16="http://schemas.microsoft.com/office/drawing/2014/main" id="{C120AB8B-8E1A-BB1E-9C3E-CC1824FE20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6271" y="2849278"/>
            <a:ext cx="1399455" cy="931274"/>
          </a:xfrm>
          <a:prstGeom prst="rect">
            <a:avLst/>
          </a:prstGeom>
        </p:spPr>
      </p:pic>
      <p:pic>
        <p:nvPicPr>
          <p:cNvPr id="15" name="Immagine 14">
            <a:extLst>
              <a:ext uri="{FF2B5EF4-FFF2-40B4-BE49-F238E27FC236}">
                <a16:creationId xmlns:a16="http://schemas.microsoft.com/office/drawing/2014/main" id="{A069A1AA-7FFA-2DB9-6A53-2DF756679092}"/>
              </a:ext>
            </a:extLst>
          </p:cNvPr>
          <p:cNvPicPr>
            <a:picLocks noChangeAspect="1"/>
          </p:cNvPicPr>
          <p:nvPr/>
        </p:nvPicPr>
        <p:blipFill>
          <a:blip r:embed="rId5"/>
          <a:stretch>
            <a:fillRect/>
          </a:stretch>
        </p:blipFill>
        <p:spPr>
          <a:xfrm>
            <a:off x="3728521" y="1087429"/>
            <a:ext cx="2053328" cy="1665942"/>
          </a:xfrm>
          <a:prstGeom prst="rect">
            <a:avLst/>
          </a:prstGeom>
        </p:spPr>
      </p:pic>
      <p:pic>
        <p:nvPicPr>
          <p:cNvPr id="17" name="Immagine 16" descr="Immagine che contiene barriera corallina, Invertebrati marini, Organismo, subacqueo&#10;&#10;Descrizione generata automaticamente">
            <a:extLst>
              <a:ext uri="{FF2B5EF4-FFF2-40B4-BE49-F238E27FC236}">
                <a16:creationId xmlns:a16="http://schemas.microsoft.com/office/drawing/2014/main" id="{0876BA4B-5CB4-5955-81E8-0BE1EB169351}"/>
              </a:ext>
            </a:extLst>
          </p:cNvPr>
          <p:cNvPicPr>
            <a:picLocks noChangeAspect="1"/>
          </p:cNvPicPr>
          <p:nvPr/>
        </p:nvPicPr>
        <p:blipFill>
          <a:blip r:embed="rId6"/>
          <a:srcRect l="12945" t="13014" r="5276" b="15663"/>
          <a:stretch/>
        </p:blipFill>
        <p:spPr>
          <a:xfrm>
            <a:off x="3947777" y="4036298"/>
            <a:ext cx="1733833" cy="1080000"/>
          </a:xfrm>
          <a:prstGeom prst="rect">
            <a:avLst/>
          </a:prstGeom>
        </p:spPr>
      </p:pic>
      <p:sp>
        <p:nvSpPr>
          <p:cNvPr id="18" name="CasellaDiTesto 17">
            <a:extLst>
              <a:ext uri="{FF2B5EF4-FFF2-40B4-BE49-F238E27FC236}">
                <a16:creationId xmlns:a16="http://schemas.microsoft.com/office/drawing/2014/main" id="{DFB3B861-6687-273F-19A2-798520EA36B3}"/>
              </a:ext>
            </a:extLst>
          </p:cNvPr>
          <p:cNvSpPr txBox="1"/>
          <p:nvPr/>
        </p:nvSpPr>
        <p:spPr>
          <a:xfrm>
            <a:off x="1316983" y="4206966"/>
            <a:ext cx="1709968" cy="738664"/>
          </a:xfrm>
          <a:prstGeom prst="rect">
            <a:avLst/>
          </a:prstGeom>
          <a:noFill/>
        </p:spPr>
        <p:txBody>
          <a:bodyPr wrap="square" rtlCol="0">
            <a:spAutoFit/>
          </a:bodyPr>
          <a:lstStyle/>
          <a:p>
            <a:pPr algn="l"/>
            <a:r>
              <a:rPr lang="en-US" dirty="0">
                <a:solidFill>
                  <a:schemeClr val="tx1"/>
                </a:solidFill>
              </a:rPr>
              <a:t>Microscopic, infection dynamic within a host</a:t>
            </a:r>
          </a:p>
        </p:txBody>
      </p:sp>
      <p:sp>
        <p:nvSpPr>
          <p:cNvPr id="19" name="CasellaDiTesto 18">
            <a:extLst>
              <a:ext uri="{FF2B5EF4-FFF2-40B4-BE49-F238E27FC236}">
                <a16:creationId xmlns:a16="http://schemas.microsoft.com/office/drawing/2014/main" id="{844487C0-079B-272E-52CF-A533CA4BF9D4}"/>
              </a:ext>
            </a:extLst>
          </p:cNvPr>
          <p:cNvSpPr txBox="1"/>
          <p:nvPr/>
        </p:nvSpPr>
        <p:spPr>
          <a:xfrm>
            <a:off x="1560068" y="1588007"/>
            <a:ext cx="1709968" cy="523220"/>
          </a:xfrm>
          <a:prstGeom prst="rect">
            <a:avLst/>
          </a:prstGeom>
          <a:noFill/>
        </p:spPr>
        <p:txBody>
          <a:bodyPr wrap="square" rtlCol="0">
            <a:spAutoFit/>
          </a:bodyPr>
          <a:lstStyle/>
          <a:p>
            <a:pPr algn="l"/>
            <a:r>
              <a:rPr lang="en-US" dirty="0">
                <a:solidFill>
                  <a:schemeClr val="tx1"/>
                </a:solidFill>
              </a:rPr>
              <a:t>Population interconnections</a:t>
            </a:r>
          </a:p>
        </p:txBody>
      </p:sp>
      <p:sp>
        <p:nvSpPr>
          <p:cNvPr id="20" name="CasellaDiTesto 19">
            <a:extLst>
              <a:ext uri="{FF2B5EF4-FFF2-40B4-BE49-F238E27FC236}">
                <a16:creationId xmlns:a16="http://schemas.microsoft.com/office/drawing/2014/main" id="{C59DFF5E-5D54-A72B-586E-4E3771AB1FFA}"/>
              </a:ext>
            </a:extLst>
          </p:cNvPr>
          <p:cNvSpPr txBox="1"/>
          <p:nvPr/>
        </p:nvSpPr>
        <p:spPr>
          <a:xfrm>
            <a:off x="1562963" y="3045099"/>
            <a:ext cx="1709968" cy="523220"/>
          </a:xfrm>
          <a:prstGeom prst="rect">
            <a:avLst/>
          </a:prstGeom>
          <a:noFill/>
        </p:spPr>
        <p:txBody>
          <a:bodyPr wrap="square" rtlCol="0">
            <a:spAutoFit/>
          </a:bodyPr>
          <a:lstStyle/>
          <a:p>
            <a:pPr algn="l"/>
            <a:r>
              <a:rPr lang="en-US" dirty="0">
                <a:solidFill>
                  <a:schemeClr val="tx1"/>
                </a:solidFill>
              </a:rPr>
              <a:t>Population interactions</a:t>
            </a:r>
          </a:p>
        </p:txBody>
      </p:sp>
      <p:sp>
        <p:nvSpPr>
          <p:cNvPr id="21" name="Rettangolo 20">
            <a:extLst>
              <a:ext uri="{FF2B5EF4-FFF2-40B4-BE49-F238E27FC236}">
                <a16:creationId xmlns:a16="http://schemas.microsoft.com/office/drawing/2014/main" id="{2E0050E8-628C-7EE0-7BC7-231D5CB29003}"/>
              </a:ext>
            </a:extLst>
          </p:cNvPr>
          <p:cNvSpPr/>
          <p:nvPr/>
        </p:nvSpPr>
        <p:spPr>
          <a:xfrm>
            <a:off x="554182" y="2791687"/>
            <a:ext cx="7929307" cy="1068361"/>
          </a:xfrm>
          <a:prstGeom prst="rect">
            <a:avLst/>
          </a:prstGeom>
          <a:noFill/>
          <a:ln w="349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sellaDiTesto 21">
            <a:extLst>
              <a:ext uri="{FF2B5EF4-FFF2-40B4-BE49-F238E27FC236}">
                <a16:creationId xmlns:a16="http://schemas.microsoft.com/office/drawing/2014/main" id="{D9A690FB-75EA-D055-BF8E-D049673D6222}"/>
              </a:ext>
            </a:extLst>
          </p:cNvPr>
          <p:cNvSpPr txBox="1"/>
          <p:nvPr/>
        </p:nvSpPr>
        <p:spPr>
          <a:xfrm>
            <a:off x="6295522" y="1376819"/>
            <a:ext cx="1931783" cy="830997"/>
          </a:xfrm>
          <a:prstGeom prst="rect">
            <a:avLst/>
          </a:prstGeom>
          <a:noFill/>
          <a:ln w="25400">
            <a:solidFill>
              <a:srgbClr val="C00000"/>
            </a:solidFill>
          </a:ln>
        </p:spPr>
        <p:txBody>
          <a:bodyPr wrap="square" rtlCol="0">
            <a:spAutoFit/>
          </a:bodyPr>
          <a:lstStyle/>
          <a:p>
            <a:pPr algn="l"/>
            <a:r>
              <a:rPr lang="en-US" sz="1600" b="1" dirty="0">
                <a:solidFill>
                  <a:srgbClr val="C00000"/>
                </a:solidFill>
              </a:rPr>
              <a:t>Model people behavior during an epidemic</a:t>
            </a:r>
          </a:p>
        </p:txBody>
      </p:sp>
      <p:cxnSp>
        <p:nvCxnSpPr>
          <p:cNvPr id="23" name="Connettore 2 22">
            <a:extLst>
              <a:ext uri="{FF2B5EF4-FFF2-40B4-BE49-F238E27FC236}">
                <a16:creationId xmlns:a16="http://schemas.microsoft.com/office/drawing/2014/main" id="{13970CAF-697F-6021-5E9A-F333B75D64A5}"/>
              </a:ext>
            </a:extLst>
          </p:cNvPr>
          <p:cNvCxnSpPr>
            <a:cxnSpLocks/>
          </p:cNvCxnSpPr>
          <p:nvPr/>
        </p:nvCxnSpPr>
        <p:spPr>
          <a:xfrm flipH="1" flipV="1">
            <a:off x="6753821" y="2226845"/>
            <a:ext cx="1905" cy="55919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Segnaposto numero diapositiva 9">
            <a:extLst>
              <a:ext uri="{FF2B5EF4-FFF2-40B4-BE49-F238E27FC236}">
                <a16:creationId xmlns:a16="http://schemas.microsoft.com/office/drawing/2014/main" id="{F45785F8-1675-BF15-5F40-E400C8F26A44}"/>
              </a:ext>
            </a:extLst>
          </p:cNvPr>
          <p:cNvSpPr>
            <a:spLocks noGrp="1"/>
          </p:cNvSpPr>
          <p:nvPr>
            <p:ph type="sldNum" sz="quarter" idx="12"/>
          </p:nvPr>
        </p:nvSpPr>
        <p:spPr/>
        <p:txBody>
          <a:bodyPr/>
          <a:lstStyle/>
          <a:p>
            <a:fld id="{648C1812-8ECC-4A8D-9A1D-6B198784C036}" type="slidenum">
              <a:rPr lang="en-US" smtClean="0"/>
              <a:t>12</a:t>
            </a:fld>
            <a:endParaRPr lang="en-US"/>
          </a:p>
        </p:txBody>
      </p:sp>
    </p:spTree>
    <p:extLst>
      <p:ext uri="{BB962C8B-B14F-4D97-AF65-F5344CB8AC3E}">
        <p14:creationId xmlns:p14="http://schemas.microsoft.com/office/powerpoint/2010/main" val="318331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9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9">
          <a:extLst>
            <a:ext uri="{FF2B5EF4-FFF2-40B4-BE49-F238E27FC236}">
              <a16:creationId xmlns:a16="http://schemas.microsoft.com/office/drawing/2014/main" id="{76D8DB3D-58B0-A8A8-D9EB-F21D5BB18877}"/>
            </a:ext>
          </a:extLst>
        </p:cNvPr>
        <p:cNvGrpSpPr/>
        <p:nvPr/>
      </p:nvGrpSpPr>
      <p:grpSpPr>
        <a:xfrm>
          <a:off x="0" y="0"/>
          <a:ext cx="0" cy="0"/>
          <a:chOff x="0" y="0"/>
          <a:chExt cx="0" cy="0"/>
        </a:xfrm>
      </p:grpSpPr>
      <p:sp>
        <p:nvSpPr>
          <p:cNvPr id="1552" name="Google Shape;1552;p72">
            <a:extLst>
              <a:ext uri="{FF2B5EF4-FFF2-40B4-BE49-F238E27FC236}">
                <a16:creationId xmlns:a16="http://schemas.microsoft.com/office/drawing/2014/main" id="{D09F7B37-5EB1-437C-A0C1-E5034456F652}"/>
              </a:ext>
            </a:extLst>
          </p:cNvPr>
          <p:cNvSpPr/>
          <p:nvPr/>
        </p:nvSpPr>
        <p:spPr>
          <a:xfrm>
            <a:off x="8037162" y="1676096"/>
            <a:ext cx="176202" cy="172605"/>
          </a:xfrm>
          <a:custGeom>
            <a:avLst/>
            <a:gdLst/>
            <a:ahLst/>
            <a:cxnLst/>
            <a:rect l="l" t="t" r="r" b="b"/>
            <a:pathLst>
              <a:path w="1364" h="1336" extrusionOk="0">
                <a:moveTo>
                  <a:pt x="657" y="1"/>
                </a:moveTo>
                <a:cubicBezTo>
                  <a:pt x="604" y="1"/>
                  <a:pt x="562" y="44"/>
                  <a:pt x="562" y="97"/>
                </a:cubicBezTo>
                <a:cubicBezTo>
                  <a:pt x="562" y="133"/>
                  <a:pt x="583" y="166"/>
                  <a:pt x="614" y="182"/>
                </a:cubicBezTo>
                <a:lnTo>
                  <a:pt x="614" y="349"/>
                </a:lnTo>
                <a:cubicBezTo>
                  <a:pt x="551" y="363"/>
                  <a:pt x="494" y="394"/>
                  <a:pt x="449" y="438"/>
                </a:cubicBezTo>
                <a:lnTo>
                  <a:pt x="320" y="308"/>
                </a:lnTo>
                <a:cubicBezTo>
                  <a:pt x="331" y="276"/>
                  <a:pt x="322" y="238"/>
                  <a:pt x="296" y="211"/>
                </a:cubicBezTo>
                <a:cubicBezTo>
                  <a:pt x="277" y="193"/>
                  <a:pt x="253" y="183"/>
                  <a:pt x="229" y="183"/>
                </a:cubicBezTo>
                <a:cubicBezTo>
                  <a:pt x="204" y="183"/>
                  <a:pt x="179" y="193"/>
                  <a:pt x="159" y="211"/>
                </a:cubicBezTo>
                <a:cubicBezTo>
                  <a:pt x="121" y="248"/>
                  <a:pt x="122" y="310"/>
                  <a:pt x="159" y="348"/>
                </a:cubicBezTo>
                <a:cubicBezTo>
                  <a:pt x="179" y="367"/>
                  <a:pt x="203" y="376"/>
                  <a:pt x="227" y="376"/>
                </a:cubicBezTo>
                <a:cubicBezTo>
                  <a:pt x="238" y="376"/>
                  <a:pt x="249" y="374"/>
                  <a:pt x="259" y="370"/>
                </a:cubicBezTo>
                <a:lnTo>
                  <a:pt x="395" y="506"/>
                </a:lnTo>
                <a:cubicBezTo>
                  <a:pt x="372" y="545"/>
                  <a:pt x="356" y="592"/>
                  <a:pt x="351" y="639"/>
                </a:cubicBezTo>
                <a:lnTo>
                  <a:pt x="184" y="639"/>
                </a:lnTo>
                <a:cubicBezTo>
                  <a:pt x="169" y="606"/>
                  <a:pt x="136" y="584"/>
                  <a:pt x="98" y="584"/>
                </a:cubicBezTo>
                <a:cubicBezTo>
                  <a:pt x="43" y="584"/>
                  <a:pt x="1" y="627"/>
                  <a:pt x="0" y="680"/>
                </a:cubicBezTo>
                <a:cubicBezTo>
                  <a:pt x="0" y="734"/>
                  <a:pt x="43" y="776"/>
                  <a:pt x="96" y="777"/>
                </a:cubicBezTo>
                <a:cubicBezTo>
                  <a:pt x="133" y="777"/>
                  <a:pt x="167" y="756"/>
                  <a:pt x="182" y="724"/>
                </a:cubicBezTo>
                <a:lnTo>
                  <a:pt x="352" y="724"/>
                </a:lnTo>
                <a:cubicBezTo>
                  <a:pt x="358" y="771"/>
                  <a:pt x="375" y="813"/>
                  <a:pt x="399" y="850"/>
                </a:cubicBezTo>
                <a:lnTo>
                  <a:pt x="261" y="987"/>
                </a:lnTo>
                <a:cubicBezTo>
                  <a:pt x="250" y="983"/>
                  <a:pt x="239" y="981"/>
                  <a:pt x="228" y="981"/>
                </a:cubicBezTo>
                <a:cubicBezTo>
                  <a:pt x="204" y="981"/>
                  <a:pt x="180" y="990"/>
                  <a:pt x="161" y="1009"/>
                </a:cubicBezTo>
                <a:cubicBezTo>
                  <a:pt x="122" y="1047"/>
                  <a:pt x="122" y="1108"/>
                  <a:pt x="161" y="1146"/>
                </a:cubicBezTo>
                <a:cubicBezTo>
                  <a:pt x="180" y="1165"/>
                  <a:pt x="205" y="1174"/>
                  <a:pt x="229" y="1174"/>
                </a:cubicBezTo>
                <a:cubicBezTo>
                  <a:pt x="254" y="1174"/>
                  <a:pt x="279" y="1165"/>
                  <a:pt x="298" y="1146"/>
                </a:cubicBezTo>
                <a:cubicBezTo>
                  <a:pt x="325" y="1119"/>
                  <a:pt x="332" y="1081"/>
                  <a:pt x="321" y="1049"/>
                </a:cubicBezTo>
                <a:lnTo>
                  <a:pt x="456" y="915"/>
                </a:lnTo>
                <a:cubicBezTo>
                  <a:pt x="506" y="961"/>
                  <a:pt x="569" y="992"/>
                  <a:pt x="638" y="1001"/>
                </a:cubicBezTo>
                <a:lnTo>
                  <a:pt x="638" y="1152"/>
                </a:lnTo>
                <a:cubicBezTo>
                  <a:pt x="606" y="1168"/>
                  <a:pt x="584" y="1202"/>
                  <a:pt x="584" y="1239"/>
                </a:cubicBezTo>
                <a:cubicBezTo>
                  <a:pt x="584" y="1293"/>
                  <a:pt x="627" y="1335"/>
                  <a:pt x="680" y="1335"/>
                </a:cubicBezTo>
                <a:cubicBezTo>
                  <a:pt x="732" y="1335"/>
                  <a:pt x="775" y="1292"/>
                  <a:pt x="775" y="1239"/>
                </a:cubicBezTo>
                <a:cubicBezTo>
                  <a:pt x="775" y="1203"/>
                  <a:pt x="754" y="1170"/>
                  <a:pt x="723" y="1154"/>
                </a:cubicBezTo>
                <a:lnTo>
                  <a:pt x="723" y="999"/>
                </a:lnTo>
                <a:cubicBezTo>
                  <a:pt x="793" y="991"/>
                  <a:pt x="854" y="960"/>
                  <a:pt x="904" y="914"/>
                </a:cubicBezTo>
                <a:lnTo>
                  <a:pt x="1017" y="1026"/>
                </a:lnTo>
                <a:cubicBezTo>
                  <a:pt x="1006" y="1059"/>
                  <a:pt x="1014" y="1097"/>
                  <a:pt x="1041" y="1124"/>
                </a:cubicBezTo>
                <a:cubicBezTo>
                  <a:pt x="1060" y="1142"/>
                  <a:pt x="1084" y="1152"/>
                  <a:pt x="1108" y="1152"/>
                </a:cubicBezTo>
                <a:cubicBezTo>
                  <a:pt x="1133" y="1152"/>
                  <a:pt x="1158" y="1142"/>
                  <a:pt x="1178" y="1124"/>
                </a:cubicBezTo>
                <a:cubicBezTo>
                  <a:pt x="1216" y="1086"/>
                  <a:pt x="1215" y="1025"/>
                  <a:pt x="1178" y="987"/>
                </a:cubicBezTo>
                <a:cubicBezTo>
                  <a:pt x="1158" y="968"/>
                  <a:pt x="1134" y="959"/>
                  <a:pt x="1110" y="959"/>
                </a:cubicBezTo>
                <a:cubicBezTo>
                  <a:pt x="1099" y="959"/>
                  <a:pt x="1088" y="961"/>
                  <a:pt x="1078" y="965"/>
                </a:cubicBezTo>
                <a:lnTo>
                  <a:pt x="960" y="848"/>
                </a:lnTo>
                <a:cubicBezTo>
                  <a:pt x="984" y="811"/>
                  <a:pt x="1000" y="766"/>
                  <a:pt x="1007" y="722"/>
                </a:cubicBezTo>
                <a:lnTo>
                  <a:pt x="1181" y="722"/>
                </a:lnTo>
                <a:cubicBezTo>
                  <a:pt x="1197" y="754"/>
                  <a:pt x="1230" y="775"/>
                  <a:pt x="1267" y="775"/>
                </a:cubicBezTo>
                <a:cubicBezTo>
                  <a:pt x="1321" y="775"/>
                  <a:pt x="1363" y="732"/>
                  <a:pt x="1363" y="677"/>
                </a:cubicBezTo>
                <a:cubicBezTo>
                  <a:pt x="1363" y="628"/>
                  <a:pt x="1322" y="584"/>
                  <a:pt x="1271" y="584"/>
                </a:cubicBezTo>
                <a:cubicBezTo>
                  <a:pt x="1270" y="584"/>
                  <a:pt x="1268" y="584"/>
                  <a:pt x="1267" y="584"/>
                </a:cubicBezTo>
                <a:cubicBezTo>
                  <a:pt x="1228" y="584"/>
                  <a:pt x="1196" y="606"/>
                  <a:pt x="1180" y="639"/>
                </a:cubicBezTo>
                <a:lnTo>
                  <a:pt x="1010" y="639"/>
                </a:lnTo>
                <a:cubicBezTo>
                  <a:pt x="1004" y="578"/>
                  <a:pt x="981" y="523"/>
                  <a:pt x="947" y="477"/>
                </a:cubicBezTo>
                <a:lnTo>
                  <a:pt x="1076" y="349"/>
                </a:lnTo>
                <a:cubicBezTo>
                  <a:pt x="1087" y="353"/>
                  <a:pt x="1098" y="355"/>
                  <a:pt x="1109" y="355"/>
                </a:cubicBezTo>
                <a:cubicBezTo>
                  <a:pt x="1133" y="355"/>
                  <a:pt x="1157" y="346"/>
                  <a:pt x="1176" y="327"/>
                </a:cubicBezTo>
                <a:cubicBezTo>
                  <a:pt x="1215" y="289"/>
                  <a:pt x="1215" y="228"/>
                  <a:pt x="1176" y="190"/>
                </a:cubicBezTo>
                <a:cubicBezTo>
                  <a:pt x="1157" y="171"/>
                  <a:pt x="1132" y="162"/>
                  <a:pt x="1108" y="162"/>
                </a:cubicBezTo>
                <a:cubicBezTo>
                  <a:pt x="1083" y="162"/>
                  <a:pt x="1058" y="171"/>
                  <a:pt x="1039" y="190"/>
                </a:cubicBezTo>
                <a:cubicBezTo>
                  <a:pt x="1012" y="217"/>
                  <a:pt x="1005" y="255"/>
                  <a:pt x="1016" y="287"/>
                </a:cubicBezTo>
                <a:lnTo>
                  <a:pt x="886" y="416"/>
                </a:lnTo>
                <a:cubicBezTo>
                  <a:pt x="833" y="374"/>
                  <a:pt x="769" y="348"/>
                  <a:pt x="698" y="344"/>
                </a:cubicBezTo>
                <a:lnTo>
                  <a:pt x="698" y="184"/>
                </a:lnTo>
                <a:cubicBezTo>
                  <a:pt x="731" y="168"/>
                  <a:pt x="753" y="135"/>
                  <a:pt x="753" y="97"/>
                </a:cubicBezTo>
                <a:cubicBezTo>
                  <a:pt x="753" y="43"/>
                  <a:pt x="71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72">
            <a:extLst>
              <a:ext uri="{FF2B5EF4-FFF2-40B4-BE49-F238E27FC236}">
                <a16:creationId xmlns:a16="http://schemas.microsoft.com/office/drawing/2014/main" id="{5B98CFEB-91CF-6F28-AAD8-E57606AEBE09}"/>
              </a:ext>
            </a:extLst>
          </p:cNvPr>
          <p:cNvGrpSpPr/>
          <p:nvPr/>
        </p:nvGrpSpPr>
        <p:grpSpPr>
          <a:xfrm>
            <a:off x="8101234" y="973888"/>
            <a:ext cx="256087" cy="227113"/>
            <a:chOff x="10339921" y="2450113"/>
            <a:chExt cx="256087" cy="227113"/>
          </a:xfrm>
        </p:grpSpPr>
        <p:sp>
          <p:nvSpPr>
            <p:cNvPr id="1554" name="Google Shape;1554;p72">
              <a:extLst>
                <a:ext uri="{FF2B5EF4-FFF2-40B4-BE49-F238E27FC236}">
                  <a16:creationId xmlns:a16="http://schemas.microsoft.com/office/drawing/2014/main" id="{4ABAEC57-C0A2-13A2-2FBC-E4C0E05AD546}"/>
                </a:ext>
              </a:extLst>
            </p:cNvPr>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2">
              <a:extLst>
                <a:ext uri="{FF2B5EF4-FFF2-40B4-BE49-F238E27FC236}">
                  <a16:creationId xmlns:a16="http://schemas.microsoft.com/office/drawing/2014/main" id="{F611F78C-7681-B6FA-51E4-39DE4C1311AD}"/>
                </a:ext>
              </a:extLst>
            </p:cNvPr>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descr="Immagine che contiene diagramma, schermata, design&#10;&#10;Descrizione generata automaticamente">
            <a:extLst>
              <a:ext uri="{FF2B5EF4-FFF2-40B4-BE49-F238E27FC236}">
                <a16:creationId xmlns:a16="http://schemas.microsoft.com/office/drawing/2014/main" id="{7C6F4A13-2AD0-188B-9968-3234F4CF72EE}"/>
              </a:ext>
            </a:extLst>
          </p:cNvPr>
          <p:cNvPicPr>
            <a:picLocks noChangeAspect="1"/>
          </p:cNvPicPr>
          <p:nvPr/>
        </p:nvPicPr>
        <p:blipFill>
          <a:blip r:embed="rId3"/>
          <a:stretch>
            <a:fillRect/>
          </a:stretch>
        </p:blipFill>
        <p:spPr>
          <a:xfrm>
            <a:off x="465459" y="1340576"/>
            <a:ext cx="2976551" cy="850442"/>
          </a:xfrm>
          <a:prstGeom prst="rect">
            <a:avLst/>
          </a:prstGeom>
        </p:spPr>
      </p:pic>
      <mc:AlternateContent xmlns:mc="http://schemas.openxmlformats.org/markup-compatibility/2006" xmlns:a14="http://schemas.microsoft.com/office/drawing/2010/main">
        <mc:Choice Requires="a14">
          <p:sp>
            <p:nvSpPr>
              <p:cNvPr id="53" name="Google Shape;1005;p55">
                <a:extLst>
                  <a:ext uri="{FF2B5EF4-FFF2-40B4-BE49-F238E27FC236}">
                    <a16:creationId xmlns:a16="http://schemas.microsoft.com/office/drawing/2014/main" id="{AAD0CA54-E4F5-3B31-F211-F54525D590D7}"/>
                  </a:ext>
                </a:extLst>
              </p:cNvPr>
              <p:cNvSpPr txBox="1">
                <a:spLocks/>
              </p:cNvSpPr>
              <p:nvPr/>
            </p:nvSpPr>
            <p:spPr>
              <a:xfrm>
                <a:off x="465459" y="2534294"/>
                <a:ext cx="2552803" cy="1331462"/>
              </a:xfrm>
              <a:prstGeom prst="rect">
                <a:avLst/>
              </a:prstGeom>
              <a:noFill/>
              <a:ln w="28575">
                <a:solidFill>
                  <a:srgbClr val="196B24"/>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14:m>
                  <m:oMath xmlns:m="http://schemas.openxmlformats.org/officeDocument/2006/math">
                    <m:f>
                      <m:fPr>
                        <m:ctrlPr>
                          <a:rPr lang="it-IT" sz="1200" b="0" i="1" smtClean="0">
                            <a:latin typeface="Cambria Math" panose="02040503050406030204" pitchFamily="18" charset="0"/>
                            <a:ea typeface="Cambria Math" panose="02040503050406030204" pitchFamily="18" charset="0"/>
                          </a:rPr>
                        </m:ctrlPr>
                      </m:fPr>
                      <m:num>
                        <m:r>
                          <a:rPr lang="it-IT" sz="1200" b="0" i="1" smtClean="0">
                            <a:latin typeface="Cambria Math" panose="02040503050406030204" pitchFamily="18" charset="0"/>
                            <a:ea typeface="Cambria Math" panose="02040503050406030204" pitchFamily="18" charset="0"/>
                          </a:rPr>
                          <m:t>𝑑𝐻</m:t>
                        </m:r>
                      </m:num>
                      <m:den>
                        <m:r>
                          <a:rPr lang="it-IT" sz="1200" b="0" i="1" smtClean="0">
                            <a:latin typeface="Cambria Math" panose="02040503050406030204" pitchFamily="18" charset="0"/>
                            <a:ea typeface="Cambria Math" panose="02040503050406030204" pitchFamily="18" charset="0"/>
                          </a:rPr>
                          <m:t>𝑑𝑡</m:t>
                        </m:r>
                      </m:den>
                    </m:f>
                  </m:oMath>
                </a14:m>
                <a:r>
                  <a:rPr lang="it-IT" sz="1200" b="0" dirty="0">
                    <a:latin typeface="Cambria Math" panose="02040503050406030204" pitchFamily="18" charset="0"/>
                    <a:ea typeface="Cambria Math" panose="02040503050406030204" pitchFamily="18" charset="0"/>
                  </a:rPr>
                  <a:t>  </a:t>
                </a:r>
                <a14:m>
                  <m:oMath xmlns:m="http://schemas.openxmlformats.org/officeDocument/2006/math">
                    <m:r>
                      <a:rPr lang="it-IT" sz="1200" b="0" i="1" smtClean="0">
                        <a:latin typeface="Cambria Math" panose="02040503050406030204" pitchFamily="18" charset="0"/>
                        <a:ea typeface="Cambria Math" panose="02040503050406030204" pitchFamily="18" charset="0"/>
                      </a:rPr>
                      <m:t>=−</m:t>
                    </m:r>
                    <m:sSub>
                      <m:sSubPr>
                        <m:ctrlPr>
                          <a:rPr lang="it-IT" sz="1200" b="0" i="1" smtClean="0">
                            <a:latin typeface="Cambria Math" panose="02040503050406030204" pitchFamily="18" charset="0"/>
                            <a:ea typeface="Cambria Math" panose="02040503050406030204" pitchFamily="18" charset="0"/>
                          </a:rPr>
                        </m:ctrlPr>
                      </m:sSubPr>
                      <m:e>
                        <m:r>
                          <a:rPr lang="it-IT" sz="1200" b="0" i="1" smtClean="0">
                            <a:latin typeface="Cambria Math" panose="02040503050406030204" pitchFamily="18" charset="0"/>
                            <a:ea typeface="Cambria Math" panose="02040503050406030204" pitchFamily="18" charset="0"/>
                          </a:rPr>
                          <m:t>𝑘</m:t>
                        </m:r>
                      </m:e>
                      <m:sub>
                        <m:r>
                          <a:rPr lang="it-IT" sz="1200" b="0" i="1" smtClean="0">
                            <a:latin typeface="Cambria Math" panose="02040503050406030204" pitchFamily="18" charset="0"/>
                            <a:ea typeface="Cambria Math" panose="02040503050406030204" pitchFamily="18" charset="0"/>
                          </a:rPr>
                          <m:t>1</m:t>
                        </m:r>
                      </m:sub>
                    </m:sSub>
                    <m:r>
                      <a:rPr lang="it-IT" sz="1200" b="0" i="1" smtClean="0">
                        <a:latin typeface="Cambria Math" panose="02040503050406030204" pitchFamily="18" charset="0"/>
                        <a:ea typeface="Cambria Math" panose="02040503050406030204" pitchFamily="18" charset="0"/>
                      </a:rPr>
                      <m:t>𝐶𝐻</m:t>
                    </m:r>
                    <m:r>
                      <a:rPr lang="it-IT" sz="1200" b="0" i="1" smtClean="0">
                        <a:latin typeface="Cambria Math" panose="02040503050406030204" pitchFamily="18" charset="0"/>
                        <a:ea typeface="Cambria Math" panose="02040503050406030204" pitchFamily="18" charset="0"/>
                      </a:rPr>
                      <m:t>−</m:t>
                    </m:r>
                    <m:sSub>
                      <m:sSubPr>
                        <m:ctrlPr>
                          <a:rPr lang="it-IT" sz="1200" b="0" i="1" smtClean="0">
                            <a:latin typeface="Cambria Math" panose="02040503050406030204" pitchFamily="18" charset="0"/>
                            <a:ea typeface="Cambria Math" panose="02040503050406030204" pitchFamily="18" charset="0"/>
                          </a:rPr>
                        </m:ctrlPr>
                      </m:sSubPr>
                      <m:e>
                        <m:r>
                          <a:rPr lang="it-IT" sz="1200" b="0" i="1" smtClean="0">
                            <a:latin typeface="Cambria Math" panose="02040503050406030204" pitchFamily="18" charset="0"/>
                            <a:ea typeface="Cambria Math" panose="02040503050406030204" pitchFamily="18" charset="0"/>
                          </a:rPr>
                          <m:t>𝑘</m:t>
                        </m:r>
                      </m:e>
                      <m:sub>
                        <m:r>
                          <a:rPr lang="it-IT" sz="1200" b="0" i="1" smtClean="0">
                            <a:latin typeface="Cambria Math" panose="02040503050406030204" pitchFamily="18" charset="0"/>
                            <a:ea typeface="Cambria Math" panose="02040503050406030204" pitchFamily="18" charset="0"/>
                          </a:rPr>
                          <m:t>2</m:t>
                        </m:r>
                      </m:sub>
                    </m:sSub>
                    <m:r>
                      <a:rPr lang="it-IT" sz="1200" b="0" i="1" smtClean="0">
                        <a:latin typeface="Cambria Math" panose="02040503050406030204" pitchFamily="18" charset="0"/>
                        <a:ea typeface="Cambria Math" panose="02040503050406030204" pitchFamily="18" charset="0"/>
                      </a:rPr>
                      <m:t>𝐴𝐻</m:t>
                    </m:r>
                    <m:r>
                      <a:rPr lang="it-IT" sz="1200" b="0" i="1" smtClean="0">
                        <a:latin typeface="Cambria Math" panose="02040503050406030204" pitchFamily="18" charset="0"/>
                        <a:ea typeface="Cambria Math" panose="02040503050406030204" pitchFamily="18" charset="0"/>
                      </a:rPr>
                      <m:t>+</m:t>
                    </m:r>
                    <m:sSub>
                      <m:sSubPr>
                        <m:ctrlPr>
                          <a:rPr lang="it-IT" sz="1200" b="0" i="1" smtClean="0">
                            <a:latin typeface="Cambria Math" panose="02040503050406030204" pitchFamily="18" charset="0"/>
                            <a:ea typeface="Cambria Math" panose="02040503050406030204" pitchFamily="18" charset="0"/>
                          </a:rPr>
                        </m:ctrlPr>
                      </m:sSubPr>
                      <m:e>
                        <m:r>
                          <a:rPr lang="it-IT" sz="1200" b="0" i="1" smtClean="0">
                            <a:latin typeface="Cambria Math" panose="02040503050406030204" pitchFamily="18" charset="0"/>
                            <a:ea typeface="Cambria Math" panose="02040503050406030204" pitchFamily="18" charset="0"/>
                          </a:rPr>
                          <m:t>𝜆</m:t>
                        </m:r>
                      </m:e>
                      <m:sub>
                        <m:r>
                          <a:rPr lang="it-IT" sz="1200" b="0" i="1" smtClean="0">
                            <a:latin typeface="Cambria Math" panose="02040503050406030204" pitchFamily="18" charset="0"/>
                            <a:ea typeface="Cambria Math" panose="02040503050406030204" pitchFamily="18" charset="0"/>
                          </a:rPr>
                          <m:t>1</m:t>
                        </m:r>
                      </m:sub>
                    </m:sSub>
                    <m:r>
                      <a:rPr lang="it-IT" sz="1200" b="0" i="1" smtClean="0">
                        <a:latin typeface="Cambria Math" panose="02040503050406030204" pitchFamily="18" charset="0"/>
                        <a:ea typeface="Cambria Math" panose="02040503050406030204" pitchFamily="18" charset="0"/>
                      </a:rPr>
                      <m:t>𝐶</m:t>
                    </m:r>
                    <m:r>
                      <a:rPr lang="it-IT" sz="1200" b="0" i="1" smtClean="0">
                        <a:latin typeface="Cambria Math" panose="02040503050406030204" pitchFamily="18" charset="0"/>
                        <a:ea typeface="Cambria Math" panose="02040503050406030204" pitchFamily="18" charset="0"/>
                      </a:rPr>
                      <m:t>+</m:t>
                    </m:r>
                    <m:sSub>
                      <m:sSubPr>
                        <m:ctrlPr>
                          <a:rPr lang="it-IT" sz="1200" b="0" i="1" smtClean="0">
                            <a:latin typeface="Cambria Math" panose="02040503050406030204" pitchFamily="18" charset="0"/>
                            <a:ea typeface="Cambria Math" panose="02040503050406030204" pitchFamily="18" charset="0"/>
                          </a:rPr>
                        </m:ctrlPr>
                      </m:sSubPr>
                      <m:e>
                        <m:r>
                          <a:rPr lang="it-IT" sz="1200" b="0" i="1" smtClean="0">
                            <a:latin typeface="Cambria Math" panose="02040503050406030204" pitchFamily="18" charset="0"/>
                            <a:ea typeface="Cambria Math" panose="02040503050406030204" pitchFamily="18" charset="0"/>
                          </a:rPr>
                          <m:t>𝜆</m:t>
                        </m:r>
                      </m:e>
                      <m:sub>
                        <m:r>
                          <a:rPr lang="it-IT" sz="1200" b="0" i="1" smtClean="0">
                            <a:latin typeface="Cambria Math" panose="02040503050406030204" pitchFamily="18" charset="0"/>
                            <a:ea typeface="Cambria Math" panose="02040503050406030204" pitchFamily="18" charset="0"/>
                          </a:rPr>
                          <m:t>2</m:t>
                        </m:r>
                      </m:sub>
                    </m:sSub>
                    <m:r>
                      <a:rPr lang="it-IT" sz="1200" b="0" i="1" smtClean="0">
                        <a:latin typeface="Cambria Math" panose="02040503050406030204" pitchFamily="18" charset="0"/>
                        <a:ea typeface="Cambria Math" panose="02040503050406030204" pitchFamily="18" charset="0"/>
                      </a:rPr>
                      <m:t>𝐴</m:t>
                    </m:r>
                  </m:oMath>
                </a14:m>
                <a:endParaRPr lang="it-IT" sz="1200" b="0" i="1" dirty="0">
                  <a:latin typeface="Cambria Math" panose="02040503050406030204" pitchFamily="18" charset="0"/>
                  <a:ea typeface="Cambria Math" panose="02040503050406030204" pitchFamily="18" charset="0"/>
                </a:endParaRPr>
              </a:p>
              <a:p>
                <a:pPr marL="0" indent="0"/>
                <a14:m>
                  <m:oMathPara xmlns:m="http://schemas.openxmlformats.org/officeDocument/2006/math">
                    <m:oMathParaPr>
                      <m:jc m:val="left"/>
                    </m:oMathParaPr>
                    <m:oMath xmlns:m="http://schemas.openxmlformats.org/officeDocument/2006/math">
                      <m:f>
                        <m:fPr>
                          <m:ctrlPr>
                            <a:rPr lang="it-IT" sz="1200" i="1">
                              <a:latin typeface="Cambria Math" panose="02040503050406030204" pitchFamily="18" charset="0"/>
                              <a:ea typeface="Cambria Math" panose="02040503050406030204" pitchFamily="18" charset="0"/>
                            </a:rPr>
                          </m:ctrlPr>
                        </m:fPr>
                        <m:num>
                          <m:r>
                            <a:rPr lang="it-IT" sz="1200" i="1">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𝐶</m:t>
                          </m:r>
                        </m:num>
                        <m:den>
                          <m:r>
                            <a:rPr lang="it-IT" sz="1200" i="1">
                              <a:latin typeface="Cambria Math" panose="02040503050406030204" pitchFamily="18" charset="0"/>
                              <a:ea typeface="Cambria Math" panose="02040503050406030204" pitchFamily="18" charset="0"/>
                            </a:rPr>
                            <m:t>𝑑𝑡</m:t>
                          </m:r>
                        </m:den>
                      </m:f>
                      <m:r>
                        <a:rPr lang="it-IT" sz="1200" b="0" i="1" smtClean="0">
                          <a:latin typeface="Cambria Math" panose="02040503050406030204" pitchFamily="18" charset="0"/>
                          <a:ea typeface="Cambria Math" panose="02040503050406030204" pitchFamily="18" charset="0"/>
                        </a:rPr>
                        <m:t>=</m:t>
                      </m:r>
                      <m:sSub>
                        <m:sSubPr>
                          <m:ctrlPr>
                            <a:rPr lang="it-IT"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𝑘</m:t>
                          </m:r>
                        </m:e>
                        <m:sub>
                          <m:r>
                            <a:rPr lang="it-IT" sz="1200" i="1">
                              <a:latin typeface="Cambria Math" panose="02040503050406030204" pitchFamily="18" charset="0"/>
                              <a:ea typeface="Cambria Math" panose="02040503050406030204" pitchFamily="18" charset="0"/>
                            </a:rPr>
                            <m:t>1</m:t>
                          </m:r>
                        </m:sub>
                      </m:sSub>
                      <m:r>
                        <a:rPr lang="it-IT" sz="1200" i="1">
                          <a:latin typeface="Cambria Math" panose="02040503050406030204" pitchFamily="18" charset="0"/>
                          <a:ea typeface="Cambria Math" panose="02040503050406030204" pitchFamily="18" charset="0"/>
                        </a:rPr>
                        <m:t>𝐶𝐻</m:t>
                      </m:r>
                      <m:r>
                        <a:rPr lang="it-IT" sz="1200" i="1">
                          <a:latin typeface="Cambria Math" panose="02040503050406030204" pitchFamily="18" charset="0"/>
                          <a:ea typeface="Cambria Math" panose="02040503050406030204" pitchFamily="18" charset="0"/>
                        </a:rPr>
                        <m:t>−</m:t>
                      </m:r>
                      <m:sSub>
                        <m:sSubPr>
                          <m:ctrlPr>
                            <a:rPr lang="it-IT"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𝜆</m:t>
                          </m:r>
                        </m:e>
                        <m:sub>
                          <m:r>
                            <a:rPr lang="it-IT" sz="1200" i="1">
                              <a:latin typeface="Cambria Math" panose="02040503050406030204" pitchFamily="18" charset="0"/>
                              <a:ea typeface="Cambria Math" panose="02040503050406030204" pitchFamily="18" charset="0"/>
                            </a:rPr>
                            <m:t>1</m:t>
                          </m:r>
                        </m:sub>
                      </m:sSub>
                      <m:r>
                        <a:rPr lang="it-IT" sz="1200" i="1">
                          <a:latin typeface="Cambria Math" panose="02040503050406030204" pitchFamily="18" charset="0"/>
                          <a:ea typeface="Cambria Math" panose="02040503050406030204" pitchFamily="18" charset="0"/>
                        </a:rPr>
                        <m:t>𝐶</m:t>
                      </m:r>
                    </m:oMath>
                  </m:oMathPara>
                </a14:m>
                <a:endParaRPr lang="it-IT" sz="1200" b="0" dirty="0">
                  <a:latin typeface="Cambria Math" panose="02040503050406030204" pitchFamily="18" charset="0"/>
                  <a:ea typeface="Cambria Math" panose="02040503050406030204" pitchFamily="18" charset="0"/>
                </a:endParaRPr>
              </a:p>
              <a:p>
                <a:pPr marL="0" indent="0"/>
                <a14:m>
                  <m:oMathPara xmlns:m="http://schemas.openxmlformats.org/officeDocument/2006/math">
                    <m:oMathParaPr>
                      <m:jc m:val="left"/>
                    </m:oMathParaPr>
                    <m:oMath xmlns:m="http://schemas.openxmlformats.org/officeDocument/2006/math">
                      <m:f>
                        <m:fPr>
                          <m:ctrlPr>
                            <a:rPr lang="it-IT" sz="1200" i="1">
                              <a:latin typeface="Cambria Math" panose="02040503050406030204" pitchFamily="18" charset="0"/>
                              <a:ea typeface="Cambria Math" panose="02040503050406030204" pitchFamily="18" charset="0"/>
                            </a:rPr>
                          </m:ctrlPr>
                        </m:fPr>
                        <m:num>
                          <m:r>
                            <a:rPr lang="it-IT" sz="1200" i="1">
                              <a:latin typeface="Cambria Math" panose="02040503050406030204" pitchFamily="18" charset="0"/>
                              <a:ea typeface="Cambria Math" panose="02040503050406030204" pitchFamily="18" charset="0"/>
                            </a:rPr>
                            <m:t>𝑑</m:t>
                          </m:r>
                          <m:r>
                            <a:rPr lang="it-IT" sz="1200" b="0" i="1" smtClean="0">
                              <a:latin typeface="Cambria Math" panose="02040503050406030204" pitchFamily="18" charset="0"/>
                              <a:ea typeface="Cambria Math" panose="02040503050406030204" pitchFamily="18" charset="0"/>
                            </a:rPr>
                            <m:t>𝐴</m:t>
                          </m:r>
                        </m:num>
                        <m:den>
                          <m:r>
                            <a:rPr lang="it-IT" sz="1200" i="1">
                              <a:latin typeface="Cambria Math" panose="02040503050406030204" pitchFamily="18" charset="0"/>
                              <a:ea typeface="Cambria Math" panose="02040503050406030204" pitchFamily="18" charset="0"/>
                            </a:rPr>
                            <m:t>𝑑𝑡</m:t>
                          </m:r>
                        </m:den>
                      </m:f>
                      <m:r>
                        <a:rPr lang="it-IT" sz="1200" i="1">
                          <a:latin typeface="Cambria Math" panose="02040503050406030204" pitchFamily="18" charset="0"/>
                          <a:ea typeface="Cambria Math" panose="02040503050406030204" pitchFamily="18" charset="0"/>
                        </a:rPr>
                        <m:t>=</m:t>
                      </m:r>
                      <m:sSub>
                        <m:sSubPr>
                          <m:ctrlPr>
                            <a:rPr lang="it-IT"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𝑘</m:t>
                          </m:r>
                        </m:e>
                        <m:sub>
                          <m:r>
                            <a:rPr lang="it-IT" sz="1200" i="1">
                              <a:latin typeface="Cambria Math" panose="02040503050406030204" pitchFamily="18" charset="0"/>
                              <a:ea typeface="Cambria Math" panose="02040503050406030204" pitchFamily="18" charset="0"/>
                            </a:rPr>
                            <m:t>2</m:t>
                          </m:r>
                        </m:sub>
                      </m:sSub>
                      <m:r>
                        <a:rPr lang="it-IT" sz="1200" i="1">
                          <a:latin typeface="Cambria Math" panose="02040503050406030204" pitchFamily="18" charset="0"/>
                          <a:ea typeface="Cambria Math" panose="02040503050406030204" pitchFamily="18" charset="0"/>
                        </a:rPr>
                        <m:t>𝐴𝐻</m:t>
                      </m:r>
                      <m:r>
                        <a:rPr lang="it-IT" sz="1200" b="0" i="1" smtClean="0">
                          <a:latin typeface="Cambria Math" panose="02040503050406030204" pitchFamily="18" charset="0"/>
                          <a:ea typeface="Cambria Math" panose="02040503050406030204" pitchFamily="18" charset="0"/>
                        </a:rPr>
                        <m:t>−</m:t>
                      </m:r>
                      <m:sSub>
                        <m:sSubPr>
                          <m:ctrlPr>
                            <a:rPr lang="it-IT" sz="1200" i="1">
                              <a:latin typeface="Cambria Math" panose="02040503050406030204" pitchFamily="18" charset="0"/>
                              <a:ea typeface="Cambria Math" panose="02040503050406030204" pitchFamily="18" charset="0"/>
                            </a:rPr>
                          </m:ctrlPr>
                        </m:sSubPr>
                        <m:e>
                          <m:r>
                            <a:rPr lang="it-IT" sz="1200" i="1">
                              <a:latin typeface="Cambria Math" panose="02040503050406030204" pitchFamily="18" charset="0"/>
                              <a:ea typeface="Cambria Math" panose="02040503050406030204" pitchFamily="18" charset="0"/>
                            </a:rPr>
                            <m:t>𝜆</m:t>
                          </m:r>
                        </m:e>
                        <m:sub>
                          <m:r>
                            <a:rPr lang="it-IT" sz="1200" i="1">
                              <a:latin typeface="Cambria Math" panose="02040503050406030204" pitchFamily="18" charset="0"/>
                              <a:ea typeface="Cambria Math" panose="02040503050406030204" pitchFamily="18" charset="0"/>
                            </a:rPr>
                            <m:t>2</m:t>
                          </m:r>
                        </m:sub>
                      </m:sSub>
                      <m:r>
                        <a:rPr lang="it-IT" sz="1200" i="1">
                          <a:latin typeface="Cambria Math" panose="02040503050406030204" pitchFamily="18" charset="0"/>
                          <a:ea typeface="Cambria Math" panose="02040503050406030204" pitchFamily="18" charset="0"/>
                        </a:rPr>
                        <m:t>𝐴</m:t>
                      </m:r>
                    </m:oMath>
                  </m:oMathPara>
                </a14:m>
                <a:endParaRPr lang="it-IT" sz="1200" dirty="0">
                  <a:latin typeface="Cambria Math" panose="02040503050406030204" pitchFamily="18" charset="0"/>
                  <a:ea typeface="Cambria Math" panose="02040503050406030204" pitchFamily="18" charset="0"/>
                </a:endParaRPr>
              </a:p>
              <a:p>
                <a:pPr marL="0" indent="0"/>
                <a:endParaRPr lang="it-IT" sz="1600" dirty="0"/>
              </a:p>
              <a:p>
                <a:pPr marL="0" indent="0"/>
                <a:endParaRPr lang="it-IT" sz="1600" b="0" dirty="0"/>
              </a:p>
              <a:p>
                <a:pPr marL="0" indent="0"/>
                <a:endParaRPr lang="en-GB" sz="1600" dirty="0"/>
              </a:p>
            </p:txBody>
          </p:sp>
        </mc:Choice>
        <mc:Fallback xmlns="">
          <p:sp>
            <p:nvSpPr>
              <p:cNvPr id="53" name="Google Shape;1005;p55">
                <a:extLst>
                  <a:ext uri="{FF2B5EF4-FFF2-40B4-BE49-F238E27FC236}">
                    <a16:creationId xmlns:a16="http://schemas.microsoft.com/office/drawing/2014/main" id="{AAD0CA54-E4F5-3B31-F211-F54525D590D7}"/>
                  </a:ext>
                </a:extLst>
              </p:cNvPr>
              <p:cNvSpPr txBox="1">
                <a:spLocks noRot="1" noChangeAspect="1" noMove="1" noResize="1" noEditPoints="1" noAdjustHandles="1" noChangeArrowheads="1" noChangeShapeType="1" noTextEdit="1"/>
              </p:cNvSpPr>
              <p:nvPr/>
            </p:nvSpPr>
            <p:spPr>
              <a:xfrm>
                <a:off x="465459" y="2534294"/>
                <a:ext cx="2552803" cy="1331462"/>
              </a:xfrm>
              <a:prstGeom prst="rect">
                <a:avLst/>
              </a:prstGeom>
              <a:blipFill>
                <a:blip r:embed="rId4"/>
                <a:stretch>
                  <a:fillRect/>
                </a:stretch>
              </a:blipFill>
              <a:ln w="28575">
                <a:solidFill>
                  <a:srgbClr val="196B2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72062DE6-8527-EB29-39D4-7538BD795089}"/>
                  </a:ext>
                </a:extLst>
              </p:cNvPr>
              <p:cNvSpPr txBox="1"/>
              <p:nvPr/>
            </p:nvSpPr>
            <p:spPr>
              <a:xfrm>
                <a:off x="465459" y="4097257"/>
                <a:ext cx="1633781" cy="474104"/>
              </a:xfrm>
              <a:prstGeom prst="rect">
                <a:avLst/>
              </a:prstGeom>
              <a:noFill/>
              <a:ln w="28575">
                <a:solidFill>
                  <a:srgbClr val="FF6600"/>
                </a:solidFill>
              </a:ln>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𝐵</m:t>
                          </m:r>
                        </m:e>
                        <m:sub>
                          <m:r>
                            <a:rPr lang="it-IT" sz="1200" b="0" i="1" smtClean="0">
                              <a:solidFill>
                                <a:schemeClr val="tx1"/>
                              </a:solidFill>
                              <a:latin typeface="Cambria Math" panose="02040503050406030204" pitchFamily="18" charset="0"/>
                            </a:rPr>
                            <m:t>𝑖</m:t>
                          </m:r>
                        </m:sub>
                      </m:sSub>
                      <m:r>
                        <a:rPr lang="it-IT" sz="1200" b="0" i="1" smtClean="0">
                          <a:solidFill>
                            <a:schemeClr val="tx1"/>
                          </a:solidFill>
                          <a:latin typeface="Cambria Math" panose="02040503050406030204" pitchFamily="18" charset="0"/>
                        </a:rPr>
                        <m:t>= </m:t>
                      </m:r>
                      <m:f>
                        <m:fPr>
                          <m:ctrlPr>
                            <a:rPr lang="it-IT" sz="1200" b="0" i="1" smtClean="0">
                              <a:solidFill>
                                <a:schemeClr val="tx1"/>
                              </a:solidFill>
                              <a:latin typeface="Cambria Math" panose="02040503050406030204" pitchFamily="18" charset="0"/>
                            </a:rPr>
                          </m:ctrlPr>
                        </m:fPr>
                        <m:num>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𝑖</m:t>
                              </m:r>
                            </m:sub>
                          </m:sSub>
                        </m:num>
                        <m:den>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𝑖</m:t>
                              </m:r>
                            </m:sub>
                          </m:sSub>
                        </m:den>
                      </m:f>
                      <m:r>
                        <a:rPr lang="it-IT" sz="1200" b="0" i="1" smtClean="0">
                          <a:solidFill>
                            <a:schemeClr val="tx1"/>
                          </a:solidFill>
                          <a:latin typeface="Cambria Math" panose="02040503050406030204" pitchFamily="18" charset="0"/>
                        </a:rPr>
                        <m:t> </m:t>
                      </m:r>
                      <m:r>
                        <a:rPr lang="it-IT" sz="1200" b="0" i="1" smtClean="0">
                          <a:solidFill>
                            <a:schemeClr val="tx1"/>
                          </a:solidFill>
                          <a:latin typeface="Cambria Math" panose="02040503050406030204" pitchFamily="18" charset="0"/>
                        </a:rPr>
                        <m:t>𝑤𝑖𝑡h</m:t>
                      </m:r>
                      <m:r>
                        <a:rPr lang="it-IT" sz="1200" b="0" i="1" smtClean="0">
                          <a:solidFill>
                            <a:schemeClr val="tx1"/>
                          </a:solidFill>
                          <a:latin typeface="Cambria Math" panose="02040503050406030204" pitchFamily="18" charset="0"/>
                        </a:rPr>
                        <m:t> </m:t>
                      </m:r>
                      <m:r>
                        <a:rPr lang="it-IT" sz="1200" b="0" i="1" smtClean="0">
                          <a:solidFill>
                            <a:schemeClr val="tx1"/>
                          </a:solidFill>
                          <a:latin typeface="Cambria Math" panose="02040503050406030204" pitchFamily="18" charset="0"/>
                        </a:rPr>
                        <m:t>𝑖</m:t>
                      </m:r>
                      <m:r>
                        <a:rPr lang="it-IT" sz="1200" b="0" i="1" smtClean="0">
                          <a:solidFill>
                            <a:schemeClr val="tx1"/>
                          </a:solidFill>
                          <a:latin typeface="Cambria Math" panose="02040503050406030204" pitchFamily="18" charset="0"/>
                        </a:rPr>
                        <m:t>=1,2.</m:t>
                      </m:r>
                    </m:oMath>
                  </m:oMathPara>
                </a14:m>
                <a:endParaRPr lang="en-US" sz="1200" dirty="0"/>
              </a:p>
            </p:txBody>
          </p:sp>
        </mc:Choice>
        <mc:Fallback xmlns="">
          <p:sp>
            <p:nvSpPr>
              <p:cNvPr id="2" name="CasellaDiTesto 1">
                <a:extLst>
                  <a:ext uri="{FF2B5EF4-FFF2-40B4-BE49-F238E27FC236}">
                    <a16:creationId xmlns:a16="http://schemas.microsoft.com/office/drawing/2014/main" id="{72062DE6-8527-EB29-39D4-7538BD795089}"/>
                  </a:ext>
                </a:extLst>
              </p:cNvPr>
              <p:cNvSpPr txBox="1">
                <a:spLocks noRot="1" noChangeAspect="1" noMove="1" noResize="1" noEditPoints="1" noAdjustHandles="1" noChangeArrowheads="1" noChangeShapeType="1" noTextEdit="1"/>
              </p:cNvSpPr>
              <p:nvPr/>
            </p:nvSpPr>
            <p:spPr>
              <a:xfrm>
                <a:off x="465459" y="4097257"/>
                <a:ext cx="1633781" cy="474104"/>
              </a:xfrm>
              <a:prstGeom prst="rect">
                <a:avLst/>
              </a:prstGeom>
              <a:blipFill>
                <a:blip r:embed="rId5"/>
                <a:stretch>
                  <a:fillRect/>
                </a:stretch>
              </a:blipFill>
              <a:ln w="28575">
                <a:solidFill>
                  <a:srgbClr val="FF6600"/>
                </a:solidFill>
              </a:ln>
            </p:spPr>
            <p:txBody>
              <a:bodyPr/>
              <a:lstStyle/>
              <a:p>
                <a:r>
                  <a:rPr lang="en-US">
                    <a:noFill/>
                  </a:rPr>
                  <a:t> </a:t>
                </a:r>
              </a:p>
            </p:txBody>
          </p:sp>
        </mc:Fallback>
      </mc:AlternateContent>
      <p:sp>
        <p:nvSpPr>
          <p:cNvPr id="12" name="Google Shape;1546;p72">
            <a:extLst>
              <a:ext uri="{FF2B5EF4-FFF2-40B4-BE49-F238E27FC236}">
                <a16:creationId xmlns:a16="http://schemas.microsoft.com/office/drawing/2014/main" id="{FE3B099C-84A4-1B6B-5CB8-FB370CB4F23F}"/>
              </a:ext>
            </a:extLst>
          </p:cNvPr>
          <p:cNvSpPr txBox="1"/>
          <p:nvPr/>
        </p:nvSpPr>
        <p:spPr>
          <a:xfrm>
            <a:off x="254203" y="316226"/>
            <a:ext cx="3399062" cy="468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083D69"/>
                </a:solidFill>
                <a:latin typeface="Raleway"/>
                <a:ea typeface="Raleway"/>
                <a:cs typeface="Raleway"/>
                <a:sym typeface="Raleway"/>
              </a:rPr>
              <a:t>Behavioral model</a:t>
            </a:r>
            <a:endParaRPr sz="2400" b="1" dirty="0">
              <a:solidFill>
                <a:srgbClr val="083D69"/>
              </a:solidFill>
              <a:latin typeface="Raleway"/>
              <a:ea typeface="Raleway"/>
              <a:cs typeface="Raleway"/>
              <a:sym typeface="Raleway"/>
            </a:endParaRPr>
          </a:p>
        </p:txBody>
      </p:sp>
      <p:sp>
        <p:nvSpPr>
          <p:cNvPr id="14" name="Segnaposto numero diapositiva 13">
            <a:extLst>
              <a:ext uri="{FF2B5EF4-FFF2-40B4-BE49-F238E27FC236}">
                <a16:creationId xmlns:a16="http://schemas.microsoft.com/office/drawing/2014/main" id="{CAFC9882-2439-2102-B000-4C67E9A4740A}"/>
              </a:ext>
            </a:extLst>
          </p:cNvPr>
          <p:cNvSpPr>
            <a:spLocks noGrp="1"/>
          </p:cNvSpPr>
          <p:nvPr>
            <p:ph type="sldNum" sz="quarter" idx="12"/>
          </p:nvPr>
        </p:nvSpPr>
        <p:spPr/>
        <p:txBody>
          <a:bodyPr/>
          <a:lstStyle/>
          <a:p>
            <a:fld id="{648C1812-8ECC-4A8D-9A1D-6B198784C036}" type="slidenum">
              <a:rPr lang="en-US" smtClean="0"/>
              <a:t>13</a:t>
            </a:fld>
            <a:endParaRPr lang="en-US"/>
          </a:p>
        </p:txBody>
      </p:sp>
      <p:grpSp>
        <p:nvGrpSpPr>
          <p:cNvPr id="37" name="Gruppo 36">
            <a:extLst>
              <a:ext uri="{FF2B5EF4-FFF2-40B4-BE49-F238E27FC236}">
                <a16:creationId xmlns:a16="http://schemas.microsoft.com/office/drawing/2014/main" id="{CF5395EE-7A50-0AD6-820B-F4885E35F3B1}"/>
              </a:ext>
            </a:extLst>
          </p:cNvPr>
          <p:cNvGrpSpPr/>
          <p:nvPr/>
        </p:nvGrpSpPr>
        <p:grpSpPr>
          <a:xfrm>
            <a:off x="3911196" y="626076"/>
            <a:ext cx="3399062" cy="731264"/>
            <a:chOff x="4256291" y="748145"/>
            <a:chExt cx="3399062" cy="731264"/>
          </a:xfrm>
        </p:grpSpPr>
        <p:pic>
          <p:nvPicPr>
            <p:cNvPr id="6" name="Immagine 5">
              <a:extLst>
                <a:ext uri="{FF2B5EF4-FFF2-40B4-BE49-F238E27FC236}">
                  <a16:creationId xmlns:a16="http://schemas.microsoft.com/office/drawing/2014/main" id="{055FDBA7-FD02-2E60-1BCB-AADDCE084BE5}"/>
                </a:ext>
              </a:extLst>
            </p:cNvPr>
            <p:cNvPicPr>
              <a:picLocks noChangeAspect="1"/>
            </p:cNvPicPr>
            <p:nvPr/>
          </p:nvPicPr>
          <p:blipFill>
            <a:blip r:embed="rId6"/>
            <a:stretch>
              <a:fillRect/>
            </a:stretch>
          </p:blipFill>
          <p:spPr>
            <a:xfrm>
              <a:off x="4256291" y="1000370"/>
              <a:ext cx="3399062" cy="479039"/>
            </a:xfrm>
            <a:prstGeom prst="rect">
              <a:avLst/>
            </a:prstGeom>
          </p:spPr>
        </p:pic>
        <p:pic>
          <p:nvPicPr>
            <p:cNvPr id="8" name="Immagine 7">
              <a:extLst>
                <a:ext uri="{FF2B5EF4-FFF2-40B4-BE49-F238E27FC236}">
                  <a16:creationId xmlns:a16="http://schemas.microsoft.com/office/drawing/2014/main" id="{DC04E051-F36E-3AC3-A968-BA522C203DC3}"/>
                </a:ext>
              </a:extLst>
            </p:cNvPr>
            <p:cNvPicPr>
              <a:picLocks noChangeAspect="1"/>
            </p:cNvPicPr>
            <p:nvPr/>
          </p:nvPicPr>
          <p:blipFill>
            <a:blip r:embed="rId7"/>
            <a:srcRect t="17509"/>
            <a:stretch/>
          </p:blipFill>
          <p:spPr>
            <a:xfrm>
              <a:off x="4343478" y="813420"/>
              <a:ext cx="1169417" cy="186950"/>
            </a:xfrm>
            <a:prstGeom prst="rect">
              <a:avLst/>
            </a:prstGeom>
          </p:spPr>
        </p:pic>
        <p:sp>
          <p:nvSpPr>
            <p:cNvPr id="10" name="Rettangolo 9">
              <a:extLst>
                <a:ext uri="{FF2B5EF4-FFF2-40B4-BE49-F238E27FC236}">
                  <a16:creationId xmlns:a16="http://schemas.microsoft.com/office/drawing/2014/main" id="{12F1D322-441B-0EF6-1C99-F332192CA550}"/>
                </a:ext>
              </a:extLst>
            </p:cNvPr>
            <p:cNvSpPr/>
            <p:nvPr/>
          </p:nvSpPr>
          <p:spPr>
            <a:xfrm>
              <a:off x="4256291" y="748145"/>
              <a:ext cx="3399062" cy="731264"/>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uppo 35">
            <a:extLst>
              <a:ext uri="{FF2B5EF4-FFF2-40B4-BE49-F238E27FC236}">
                <a16:creationId xmlns:a16="http://schemas.microsoft.com/office/drawing/2014/main" id="{D376BB47-A574-9E8E-1037-AE13F629CF64}"/>
              </a:ext>
            </a:extLst>
          </p:cNvPr>
          <p:cNvGrpSpPr/>
          <p:nvPr/>
        </p:nvGrpSpPr>
        <p:grpSpPr>
          <a:xfrm>
            <a:off x="3911196" y="1472894"/>
            <a:ext cx="3575454" cy="1244221"/>
            <a:chOff x="3975273" y="1696847"/>
            <a:chExt cx="3575454" cy="1244221"/>
          </a:xfrm>
        </p:grpSpPr>
        <p:pic>
          <p:nvPicPr>
            <p:cNvPr id="15" name="Immagine 14">
              <a:extLst>
                <a:ext uri="{FF2B5EF4-FFF2-40B4-BE49-F238E27FC236}">
                  <a16:creationId xmlns:a16="http://schemas.microsoft.com/office/drawing/2014/main" id="{94AA49AD-32F1-9A01-6DE9-00107F03CD5C}"/>
                </a:ext>
              </a:extLst>
            </p:cNvPr>
            <p:cNvPicPr>
              <a:picLocks noChangeAspect="1"/>
            </p:cNvPicPr>
            <p:nvPr/>
          </p:nvPicPr>
          <p:blipFill>
            <a:blip r:embed="rId8"/>
            <a:stretch>
              <a:fillRect/>
            </a:stretch>
          </p:blipFill>
          <p:spPr>
            <a:xfrm>
              <a:off x="4075231" y="1779051"/>
              <a:ext cx="3328710" cy="496485"/>
            </a:xfrm>
            <a:prstGeom prst="rect">
              <a:avLst/>
            </a:prstGeom>
          </p:spPr>
        </p:pic>
        <p:pic>
          <p:nvPicPr>
            <p:cNvPr id="17" name="Immagine 16">
              <a:extLst>
                <a:ext uri="{FF2B5EF4-FFF2-40B4-BE49-F238E27FC236}">
                  <a16:creationId xmlns:a16="http://schemas.microsoft.com/office/drawing/2014/main" id="{4F0F7257-D433-775D-E1C1-2EF37A20FF61}"/>
                </a:ext>
              </a:extLst>
            </p:cNvPr>
            <p:cNvPicPr>
              <a:picLocks noChangeAspect="1"/>
            </p:cNvPicPr>
            <p:nvPr/>
          </p:nvPicPr>
          <p:blipFill>
            <a:blip r:embed="rId9"/>
            <a:stretch>
              <a:fillRect/>
            </a:stretch>
          </p:blipFill>
          <p:spPr>
            <a:xfrm>
              <a:off x="4343478" y="2482482"/>
              <a:ext cx="1096776" cy="248914"/>
            </a:xfrm>
            <a:prstGeom prst="rect">
              <a:avLst/>
            </a:prstGeom>
          </p:spPr>
        </p:pic>
        <p:pic>
          <p:nvPicPr>
            <p:cNvPr id="19" name="Immagine 18">
              <a:extLst>
                <a:ext uri="{FF2B5EF4-FFF2-40B4-BE49-F238E27FC236}">
                  <a16:creationId xmlns:a16="http://schemas.microsoft.com/office/drawing/2014/main" id="{98E656A8-BFB0-B008-9C8D-88C0FD203EB5}"/>
                </a:ext>
              </a:extLst>
            </p:cNvPr>
            <p:cNvPicPr>
              <a:picLocks noChangeAspect="1"/>
            </p:cNvPicPr>
            <p:nvPr/>
          </p:nvPicPr>
          <p:blipFill>
            <a:blip r:embed="rId10"/>
            <a:srcRect l="13011" t="23168"/>
            <a:stretch/>
          </p:blipFill>
          <p:spPr>
            <a:xfrm>
              <a:off x="5721920" y="2112657"/>
              <a:ext cx="1755414" cy="412600"/>
            </a:xfrm>
            <a:prstGeom prst="rect">
              <a:avLst/>
            </a:prstGeom>
          </p:spPr>
        </p:pic>
        <p:cxnSp>
          <p:nvCxnSpPr>
            <p:cNvPr id="21" name="Connettore a gomito 20">
              <a:extLst>
                <a:ext uri="{FF2B5EF4-FFF2-40B4-BE49-F238E27FC236}">
                  <a16:creationId xmlns:a16="http://schemas.microsoft.com/office/drawing/2014/main" id="{48E3A42F-A460-5E8D-6378-A6DB251CE8CF}"/>
                </a:ext>
              </a:extLst>
            </p:cNvPr>
            <p:cNvCxnSpPr>
              <a:cxnSpLocks/>
              <a:stCxn id="17" idx="1"/>
              <a:endCxn id="19" idx="1"/>
            </p:cNvCxnSpPr>
            <p:nvPr/>
          </p:nvCxnSpPr>
          <p:spPr>
            <a:xfrm rot="10800000" flipH="1">
              <a:off x="4343478" y="2318957"/>
              <a:ext cx="1378442" cy="287982"/>
            </a:xfrm>
            <a:prstGeom prst="bentConnector3">
              <a:avLst>
                <a:gd name="adj1" fmla="val -165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Immagine 27">
              <a:extLst>
                <a:ext uri="{FF2B5EF4-FFF2-40B4-BE49-F238E27FC236}">
                  <a16:creationId xmlns:a16="http://schemas.microsoft.com/office/drawing/2014/main" id="{98E6C1C6-CA04-7DAD-9879-6372C3BA3AEC}"/>
                </a:ext>
              </a:extLst>
            </p:cNvPr>
            <p:cNvPicPr>
              <a:picLocks noChangeAspect="1"/>
            </p:cNvPicPr>
            <p:nvPr/>
          </p:nvPicPr>
          <p:blipFill>
            <a:blip r:embed="rId11"/>
            <a:stretch>
              <a:fillRect/>
            </a:stretch>
          </p:blipFill>
          <p:spPr>
            <a:xfrm>
              <a:off x="5748885" y="2492974"/>
              <a:ext cx="1655056" cy="448094"/>
            </a:xfrm>
            <a:prstGeom prst="rect">
              <a:avLst/>
            </a:prstGeom>
          </p:spPr>
        </p:pic>
        <p:cxnSp>
          <p:nvCxnSpPr>
            <p:cNvPr id="29" name="Connettore a gomito 28">
              <a:extLst>
                <a:ext uri="{FF2B5EF4-FFF2-40B4-BE49-F238E27FC236}">
                  <a16:creationId xmlns:a16="http://schemas.microsoft.com/office/drawing/2014/main" id="{227F49AC-429D-2A66-4A2A-FE02CD1B347A}"/>
                </a:ext>
              </a:extLst>
            </p:cNvPr>
            <p:cNvCxnSpPr>
              <a:cxnSpLocks/>
              <a:stCxn id="17" idx="3"/>
              <a:endCxn id="28" idx="1"/>
            </p:cNvCxnSpPr>
            <p:nvPr/>
          </p:nvCxnSpPr>
          <p:spPr>
            <a:xfrm>
              <a:off x="5440254" y="2606939"/>
              <a:ext cx="308631" cy="110082"/>
            </a:xfrm>
            <a:prstGeom prst="bentConnector3">
              <a:avLst>
                <a:gd name="adj1" fmla="val 50000"/>
              </a:avLst>
            </a:prstGeom>
            <a:ln>
              <a:solidFill>
                <a:srgbClr val="990000"/>
              </a:solidFill>
              <a:tailEnd type="triangle"/>
            </a:ln>
          </p:spPr>
          <p:style>
            <a:lnRef idx="1">
              <a:schemeClr val="accent1"/>
            </a:lnRef>
            <a:fillRef idx="0">
              <a:schemeClr val="accent1"/>
            </a:fillRef>
            <a:effectRef idx="0">
              <a:schemeClr val="accent1"/>
            </a:effectRef>
            <a:fontRef idx="minor">
              <a:schemeClr val="tx1"/>
            </a:fontRef>
          </p:style>
        </p:cxnSp>
        <p:sp>
          <p:nvSpPr>
            <p:cNvPr id="35" name="Rettangolo 34">
              <a:extLst>
                <a:ext uri="{FF2B5EF4-FFF2-40B4-BE49-F238E27FC236}">
                  <a16:creationId xmlns:a16="http://schemas.microsoft.com/office/drawing/2014/main" id="{4D2E9428-315C-F58F-BA22-474416E573F5}"/>
                </a:ext>
              </a:extLst>
            </p:cNvPr>
            <p:cNvSpPr/>
            <p:nvPr/>
          </p:nvSpPr>
          <p:spPr>
            <a:xfrm>
              <a:off x="3975273" y="1696847"/>
              <a:ext cx="3575454" cy="1244221"/>
            </a:xfrm>
            <a:prstGeom prst="rect">
              <a:avLst/>
            </a:prstGeom>
            <a:no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Immagine 41">
            <a:extLst>
              <a:ext uri="{FF2B5EF4-FFF2-40B4-BE49-F238E27FC236}">
                <a16:creationId xmlns:a16="http://schemas.microsoft.com/office/drawing/2014/main" id="{4312D42F-F5CA-3271-3245-0D89D6122762}"/>
              </a:ext>
            </a:extLst>
          </p:cNvPr>
          <p:cNvPicPr>
            <a:picLocks noChangeAspect="1"/>
          </p:cNvPicPr>
          <p:nvPr/>
        </p:nvPicPr>
        <p:blipFill>
          <a:blip r:embed="rId12"/>
          <a:srcRect l="5759" t="12059" r="2660" b="-1066"/>
          <a:stretch/>
        </p:blipFill>
        <p:spPr>
          <a:xfrm>
            <a:off x="7736100" y="1578318"/>
            <a:ext cx="1256514" cy="885108"/>
          </a:xfrm>
          <a:prstGeom prst="rect">
            <a:avLst/>
          </a:prstGeom>
          <a:ln w="25400">
            <a:solidFill>
              <a:srgbClr val="FF0000"/>
            </a:solidFill>
          </a:ln>
        </p:spPr>
      </p:pic>
      <p:cxnSp>
        <p:nvCxnSpPr>
          <p:cNvPr id="43" name="Connettore a gomito 42">
            <a:extLst>
              <a:ext uri="{FF2B5EF4-FFF2-40B4-BE49-F238E27FC236}">
                <a16:creationId xmlns:a16="http://schemas.microsoft.com/office/drawing/2014/main" id="{845FCED5-21B3-F345-4E1C-093B0C2BBC30}"/>
              </a:ext>
            </a:extLst>
          </p:cNvPr>
          <p:cNvCxnSpPr>
            <a:cxnSpLocks/>
            <a:stCxn id="35" idx="3"/>
            <a:endCxn id="42" idx="1"/>
          </p:cNvCxnSpPr>
          <p:nvPr/>
        </p:nvCxnSpPr>
        <p:spPr>
          <a:xfrm flipV="1">
            <a:off x="7486650" y="2020872"/>
            <a:ext cx="249450" cy="74133"/>
          </a:xfrm>
          <a:prstGeom prst="bentConnector3">
            <a:avLst>
              <a:gd name="adj1" fmla="val 50000"/>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7" name="Immagine 46">
            <a:extLst>
              <a:ext uri="{FF2B5EF4-FFF2-40B4-BE49-F238E27FC236}">
                <a16:creationId xmlns:a16="http://schemas.microsoft.com/office/drawing/2014/main" id="{37429358-BBF5-F904-42E8-719DA96D0712}"/>
              </a:ext>
            </a:extLst>
          </p:cNvPr>
          <p:cNvPicPr>
            <a:picLocks noChangeAspect="1"/>
          </p:cNvPicPr>
          <p:nvPr/>
        </p:nvPicPr>
        <p:blipFill>
          <a:blip r:embed="rId13"/>
          <a:stretch>
            <a:fillRect/>
          </a:stretch>
        </p:blipFill>
        <p:spPr>
          <a:xfrm>
            <a:off x="3836720" y="2934553"/>
            <a:ext cx="3387544" cy="440941"/>
          </a:xfrm>
          <a:prstGeom prst="rect">
            <a:avLst/>
          </a:prstGeom>
        </p:spPr>
      </p:pic>
      <p:pic>
        <p:nvPicPr>
          <p:cNvPr id="49" name="Immagine 48">
            <a:extLst>
              <a:ext uri="{FF2B5EF4-FFF2-40B4-BE49-F238E27FC236}">
                <a16:creationId xmlns:a16="http://schemas.microsoft.com/office/drawing/2014/main" id="{47EF16FB-B052-C6CF-96A1-2D47EB4C7296}"/>
              </a:ext>
            </a:extLst>
          </p:cNvPr>
          <p:cNvPicPr>
            <a:picLocks noChangeAspect="1"/>
          </p:cNvPicPr>
          <p:nvPr/>
        </p:nvPicPr>
        <p:blipFill>
          <a:blip r:embed="rId14"/>
          <a:srcRect l="2623" t="1" b="5097"/>
          <a:stretch/>
        </p:blipFill>
        <p:spPr>
          <a:xfrm>
            <a:off x="4088064" y="3348351"/>
            <a:ext cx="2965427" cy="312826"/>
          </a:xfrm>
          <a:prstGeom prst="rect">
            <a:avLst/>
          </a:prstGeom>
        </p:spPr>
      </p:pic>
      <p:pic>
        <p:nvPicPr>
          <p:cNvPr id="51" name="Immagine 50">
            <a:extLst>
              <a:ext uri="{FF2B5EF4-FFF2-40B4-BE49-F238E27FC236}">
                <a16:creationId xmlns:a16="http://schemas.microsoft.com/office/drawing/2014/main" id="{FB5B83F1-0E1F-CAC5-A1A8-DB859A34E8E1}"/>
              </a:ext>
            </a:extLst>
          </p:cNvPr>
          <p:cNvPicPr>
            <a:picLocks noChangeAspect="1"/>
          </p:cNvPicPr>
          <p:nvPr/>
        </p:nvPicPr>
        <p:blipFill>
          <a:blip r:embed="rId15"/>
          <a:stretch>
            <a:fillRect/>
          </a:stretch>
        </p:blipFill>
        <p:spPr>
          <a:xfrm>
            <a:off x="4088064" y="3607908"/>
            <a:ext cx="4328139" cy="304650"/>
          </a:xfrm>
          <a:prstGeom prst="rect">
            <a:avLst/>
          </a:prstGeom>
        </p:spPr>
      </p:pic>
      <p:sp>
        <p:nvSpPr>
          <p:cNvPr id="52" name="Rettangolo 51">
            <a:extLst>
              <a:ext uri="{FF2B5EF4-FFF2-40B4-BE49-F238E27FC236}">
                <a16:creationId xmlns:a16="http://schemas.microsoft.com/office/drawing/2014/main" id="{EA03503B-F33C-DB63-60CE-039C34E3425B}"/>
              </a:ext>
            </a:extLst>
          </p:cNvPr>
          <p:cNvSpPr/>
          <p:nvPr/>
        </p:nvSpPr>
        <p:spPr>
          <a:xfrm>
            <a:off x="3836720" y="2934553"/>
            <a:ext cx="4678630" cy="97800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53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9">
          <a:extLst>
            <a:ext uri="{FF2B5EF4-FFF2-40B4-BE49-F238E27FC236}">
              <a16:creationId xmlns:a16="http://schemas.microsoft.com/office/drawing/2014/main" id="{B7EA773A-61A4-91F9-C6C3-D967C7D00755}"/>
            </a:ext>
          </a:extLst>
        </p:cNvPr>
        <p:cNvGrpSpPr/>
        <p:nvPr/>
      </p:nvGrpSpPr>
      <p:grpSpPr>
        <a:xfrm>
          <a:off x="0" y="0"/>
          <a:ext cx="0" cy="0"/>
          <a:chOff x="0" y="0"/>
          <a:chExt cx="0" cy="0"/>
        </a:xfrm>
      </p:grpSpPr>
      <p:graphicFrame>
        <p:nvGraphicFramePr>
          <p:cNvPr id="9" name="Oggetto 8">
            <a:extLst>
              <a:ext uri="{FF2B5EF4-FFF2-40B4-BE49-F238E27FC236}">
                <a16:creationId xmlns:a16="http://schemas.microsoft.com/office/drawing/2014/main" id="{98E0C753-0B7E-E008-67C9-7353E232933E}"/>
              </a:ext>
            </a:extLst>
          </p:cNvPr>
          <p:cNvGraphicFramePr>
            <a:graphicFrameLocks noChangeAspect="1"/>
          </p:cNvGraphicFramePr>
          <p:nvPr>
            <p:extLst>
              <p:ext uri="{D42A27DB-BD31-4B8C-83A1-F6EECF244321}">
                <p14:modId xmlns:p14="http://schemas.microsoft.com/office/powerpoint/2010/main" val="3633907180"/>
              </p:ext>
            </p:extLst>
          </p:nvPr>
        </p:nvGraphicFramePr>
        <p:xfrm>
          <a:off x="6057900" y="2481263"/>
          <a:ext cx="2881313" cy="2879725"/>
        </p:xfrm>
        <a:graphic>
          <a:graphicData uri="http://schemas.openxmlformats.org/presentationml/2006/ole">
            <mc:AlternateContent xmlns:mc="http://schemas.openxmlformats.org/markup-compatibility/2006">
              <mc:Choice xmlns:v="urn:schemas-microsoft-com:vml" Requires="v">
                <p:oleObj name="Acrobat Document" r:id="rId3" imgW="5181245" imgH="5181337" progId="Acrobat.Document.DC">
                  <p:embed/>
                </p:oleObj>
              </mc:Choice>
              <mc:Fallback>
                <p:oleObj name="Acrobat Document" r:id="rId3" imgW="5181245" imgH="5181337" progId="Acrobat.Document.DC">
                  <p:embed/>
                  <p:pic>
                    <p:nvPicPr>
                      <p:cNvPr id="0" name=""/>
                      <p:cNvPicPr/>
                      <p:nvPr/>
                    </p:nvPicPr>
                    <p:blipFill>
                      <a:blip r:embed="rId4"/>
                      <a:stretch>
                        <a:fillRect/>
                      </a:stretch>
                    </p:blipFill>
                    <p:spPr>
                      <a:xfrm>
                        <a:off x="6057900" y="2481263"/>
                        <a:ext cx="2881313" cy="2879725"/>
                      </a:xfrm>
                      <a:prstGeom prst="rect">
                        <a:avLst/>
                      </a:prstGeom>
                    </p:spPr>
                  </p:pic>
                </p:oleObj>
              </mc:Fallback>
            </mc:AlternateContent>
          </a:graphicData>
        </a:graphic>
      </p:graphicFrame>
      <p:graphicFrame>
        <p:nvGraphicFramePr>
          <p:cNvPr id="6" name="Oggetto 5">
            <a:extLst>
              <a:ext uri="{FF2B5EF4-FFF2-40B4-BE49-F238E27FC236}">
                <a16:creationId xmlns:a16="http://schemas.microsoft.com/office/drawing/2014/main" id="{B7B25BF2-C190-8F11-D327-70E4C8705A32}"/>
              </a:ext>
            </a:extLst>
          </p:cNvPr>
          <p:cNvGraphicFramePr>
            <a:graphicFrameLocks noChangeAspect="1"/>
          </p:cNvGraphicFramePr>
          <p:nvPr>
            <p:extLst>
              <p:ext uri="{D42A27DB-BD31-4B8C-83A1-F6EECF244321}">
                <p14:modId xmlns:p14="http://schemas.microsoft.com/office/powerpoint/2010/main" val="205842852"/>
              </p:ext>
            </p:extLst>
          </p:nvPr>
        </p:nvGraphicFramePr>
        <p:xfrm>
          <a:off x="326517" y="2489642"/>
          <a:ext cx="2880000" cy="2880000"/>
        </p:xfrm>
        <a:graphic>
          <a:graphicData uri="http://schemas.openxmlformats.org/presentationml/2006/ole">
            <mc:AlternateContent xmlns:mc="http://schemas.openxmlformats.org/markup-compatibility/2006">
              <mc:Choice xmlns:v="urn:schemas-microsoft-com:vml" Requires="v">
                <p:oleObj name="Acrobat Document" r:id="rId5" imgW="5181245" imgH="5181337" progId="Acrobat.Document.DC">
                  <p:embed/>
                </p:oleObj>
              </mc:Choice>
              <mc:Fallback>
                <p:oleObj name="Acrobat Document" r:id="rId5" imgW="5181245" imgH="5181337" progId="Acrobat.Document.DC">
                  <p:embed/>
                  <p:pic>
                    <p:nvPicPr>
                      <p:cNvPr id="0" name=""/>
                      <p:cNvPicPr/>
                      <p:nvPr/>
                    </p:nvPicPr>
                    <p:blipFill>
                      <a:blip r:embed="rId6"/>
                      <a:stretch>
                        <a:fillRect/>
                      </a:stretch>
                    </p:blipFill>
                    <p:spPr>
                      <a:xfrm>
                        <a:off x="326517" y="2489642"/>
                        <a:ext cx="2880000" cy="2880000"/>
                      </a:xfrm>
                      <a:prstGeom prst="rect">
                        <a:avLst/>
                      </a:prstGeom>
                    </p:spPr>
                  </p:pic>
                </p:oleObj>
              </mc:Fallback>
            </mc:AlternateContent>
          </a:graphicData>
        </a:graphic>
      </p:graphicFrame>
      <p:sp>
        <p:nvSpPr>
          <p:cNvPr id="1552" name="Google Shape;1552;p72">
            <a:extLst>
              <a:ext uri="{FF2B5EF4-FFF2-40B4-BE49-F238E27FC236}">
                <a16:creationId xmlns:a16="http://schemas.microsoft.com/office/drawing/2014/main" id="{0106B63D-6C71-337E-DE72-69C3DAC795C5}"/>
              </a:ext>
            </a:extLst>
          </p:cNvPr>
          <p:cNvSpPr/>
          <p:nvPr/>
        </p:nvSpPr>
        <p:spPr>
          <a:xfrm>
            <a:off x="8037162" y="1676096"/>
            <a:ext cx="176202" cy="172605"/>
          </a:xfrm>
          <a:custGeom>
            <a:avLst/>
            <a:gdLst/>
            <a:ahLst/>
            <a:cxnLst/>
            <a:rect l="l" t="t" r="r" b="b"/>
            <a:pathLst>
              <a:path w="1364" h="1336" extrusionOk="0">
                <a:moveTo>
                  <a:pt x="657" y="1"/>
                </a:moveTo>
                <a:cubicBezTo>
                  <a:pt x="604" y="1"/>
                  <a:pt x="562" y="44"/>
                  <a:pt x="562" y="97"/>
                </a:cubicBezTo>
                <a:cubicBezTo>
                  <a:pt x="562" y="133"/>
                  <a:pt x="583" y="166"/>
                  <a:pt x="614" y="182"/>
                </a:cubicBezTo>
                <a:lnTo>
                  <a:pt x="614" y="349"/>
                </a:lnTo>
                <a:cubicBezTo>
                  <a:pt x="551" y="363"/>
                  <a:pt x="494" y="394"/>
                  <a:pt x="449" y="438"/>
                </a:cubicBezTo>
                <a:lnTo>
                  <a:pt x="320" y="308"/>
                </a:lnTo>
                <a:cubicBezTo>
                  <a:pt x="331" y="276"/>
                  <a:pt x="322" y="238"/>
                  <a:pt x="296" y="211"/>
                </a:cubicBezTo>
                <a:cubicBezTo>
                  <a:pt x="277" y="193"/>
                  <a:pt x="253" y="183"/>
                  <a:pt x="229" y="183"/>
                </a:cubicBezTo>
                <a:cubicBezTo>
                  <a:pt x="204" y="183"/>
                  <a:pt x="179" y="193"/>
                  <a:pt x="159" y="211"/>
                </a:cubicBezTo>
                <a:cubicBezTo>
                  <a:pt x="121" y="248"/>
                  <a:pt x="122" y="310"/>
                  <a:pt x="159" y="348"/>
                </a:cubicBezTo>
                <a:cubicBezTo>
                  <a:pt x="179" y="367"/>
                  <a:pt x="203" y="376"/>
                  <a:pt x="227" y="376"/>
                </a:cubicBezTo>
                <a:cubicBezTo>
                  <a:pt x="238" y="376"/>
                  <a:pt x="249" y="374"/>
                  <a:pt x="259" y="370"/>
                </a:cubicBezTo>
                <a:lnTo>
                  <a:pt x="395" y="506"/>
                </a:lnTo>
                <a:cubicBezTo>
                  <a:pt x="372" y="545"/>
                  <a:pt x="356" y="592"/>
                  <a:pt x="351" y="639"/>
                </a:cubicBezTo>
                <a:lnTo>
                  <a:pt x="184" y="639"/>
                </a:lnTo>
                <a:cubicBezTo>
                  <a:pt x="169" y="606"/>
                  <a:pt x="136" y="584"/>
                  <a:pt x="98" y="584"/>
                </a:cubicBezTo>
                <a:cubicBezTo>
                  <a:pt x="43" y="584"/>
                  <a:pt x="1" y="627"/>
                  <a:pt x="0" y="680"/>
                </a:cubicBezTo>
                <a:cubicBezTo>
                  <a:pt x="0" y="734"/>
                  <a:pt x="43" y="776"/>
                  <a:pt x="96" y="777"/>
                </a:cubicBezTo>
                <a:cubicBezTo>
                  <a:pt x="133" y="777"/>
                  <a:pt x="167" y="756"/>
                  <a:pt x="182" y="724"/>
                </a:cubicBezTo>
                <a:lnTo>
                  <a:pt x="352" y="724"/>
                </a:lnTo>
                <a:cubicBezTo>
                  <a:pt x="358" y="771"/>
                  <a:pt x="375" y="813"/>
                  <a:pt x="399" y="850"/>
                </a:cubicBezTo>
                <a:lnTo>
                  <a:pt x="261" y="987"/>
                </a:lnTo>
                <a:cubicBezTo>
                  <a:pt x="250" y="983"/>
                  <a:pt x="239" y="981"/>
                  <a:pt x="228" y="981"/>
                </a:cubicBezTo>
                <a:cubicBezTo>
                  <a:pt x="204" y="981"/>
                  <a:pt x="180" y="990"/>
                  <a:pt x="161" y="1009"/>
                </a:cubicBezTo>
                <a:cubicBezTo>
                  <a:pt x="122" y="1047"/>
                  <a:pt x="122" y="1108"/>
                  <a:pt x="161" y="1146"/>
                </a:cubicBezTo>
                <a:cubicBezTo>
                  <a:pt x="180" y="1165"/>
                  <a:pt x="205" y="1174"/>
                  <a:pt x="229" y="1174"/>
                </a:cubicBezTo>
                <a:cubicBezTo>
                  <a:pt x="254" y="1174"/>
                  <a:pt x="279" y="1165"/>
                  <a:pt x="298" y="1146"/>
                </a:cubicBezTo>
                <a:cubicBezTo>
                  <a:pt x="325" y="1119"/>
                  <a:pt x="332" y="1081"/>
                  <a:pt x="321" y="1049"/>
                </a:cubicBezTo>
                <a:lnTo>
                  <a:pt x="456" y="915"/>
                </a:lnTo>
                <a:cubicBezTo>
                  <a:pt x="506" y="961"/>
                  <a:pt x="569" y="992"/>
                  <a:pt x="638" y="1001"/>
                </a:cubicBezTo>
                <a:lnTo>
                  <a:pt x="638" y="1152"/>
                </a:lnTo>
                <a:cubicBezTo>
                  <a:pt x="606" y="1168"/>
                  <a:pt x="584" y="1202"/>
                  <a:pt x="584" y="1239"/>
                </a:cubicBezTo>
                <a:cubicBezTo>
                  <a:pt x="584" y="1293"/>
                  <a:pt x="627" y="1335"/>
                  <a:pt x="680" y="1335"/>
                </a:cubicBezTo>
                <a:cubicBezTo>
                  <a:pt x="732" y="1335"/>
                  <a:pt x="775" y="1292"/>
                  <a:pt x="775" y="1239"/>
                </a:cubicBezTo>
                <a:cubicBezTo>
                  <a:pt x="775" y="1203"/>
                  <a:pt x="754" y="1170"/>
                  <a:pt x="723" y="1154"/>
                </a:cubicBezTo>
                <a:lnTo>
                  <a:pt x="723" y="999"/>
                </a:lnTo>
                <a:cubicBezTo>
                  <a:pt x="793" y="991"/>
                  <a:pt x="854" y="960"/>
                  <a:pt x="904" y="914"/>
                </a:cubicBezTo>
                <a:lnTo>
                  <a:pt x="1017" y="1026"/>
                </a:lnTo>
                <a:cubicBezTo>
                  <a:pt x="1006" y="1059"/>
                  <a:pt x="1014" y="1097"/>
                  <a:pt x="1041" y="1124"/>
                </a:cubicBezTo>
                <a:cubicBezTo>
                  <a:pt x="1060" y="1142"/>
                  <a:pt x="1084" y="1152"/>
                  <a:pt x="1108" y="1152"/>
                </a:cubicBezTo>
                <a:cubicBezTo>
                  <a:pt x="1133" y="1152"/>
                  <a:pt x="1158" y="1142"/>
                  <a:pt x="1178" y="1124"/>
                </a:cubicBezTo>
                <a:cubicBezTo>
                  <a:pt x="1216" y="1086"/>
                  <a:pt x="1215" y="1025"/>
                  <a:pt x="1178" y="987"/>
                </a:cubicBezTo>
                <a:cubicBezTo>
                  <a:pt x="1158" y="968"/>
                  <a:pt x="1134" y="959"/>
                  <a:pt x="1110" y="959"/>
                </a:cubicBezTo>
                <a:cubicBezTo>
                  <a:pt x="1099" y="959"/>
                  <a:pt x="1088" y="961"/>
                  <a:pt x="1078" y="965"/>
                </a:cubicBezTo>
                <a:lnTo>
                  <a:pt x="960" y="848"/>
                </a:lnTo>
                <a:cubicBezTo>
                  <a:pt x="984" y="811"/>
                  <a:pt x="1000" y="766"/>
                  <a:pt x="1007" y="722"/>
                </a:cubicBezTo>
                <a:lnTo>
                  <a:pt x="1181" y="722"/>
                </a:lnTo>
                <a:cubicBezTo>
                  <a:pt x="1197" y="754"/>
                  <a:pt x="1230" y="775"/>
                  <a:pt x="1267" y="775"/>
                </a:cubicBezTo>
                <a:cubicBezTo>
                  <a:pt x="1321" y="775"/>
                  <a:pt x="1363" y="732"/>
                  <a:pt x="1363" y="677"/>
                </a:cubicBezTo>
                <a:cubicBezTo>
                  <a:pt x="1363" y="628"/>
                  <a:pt x="1322" y="584"/>
                  <a:pt x="1271" y="584"/>
                </a:cubicBezTo>
                <a:cubicBezTo>
                  <a:pt x="1270" y="584"/>
                  <a:pt x="1268" y="584"/>
                  <a:pt x="1267" y="584"/>
                </a:cubicBezTo>
                <a:cubicBezTo>
                  <a:pt x="1228" y="584"/>
                  <a:pt x="1196" y="606"/>
                  <a:pt x="1180" y="639"/>
                </a:cubicBezTo>
                <a:lnTo>
                  <a:pt x="1010" y="639"/>
                </a:lnTo>
                <a:cubicBezTo>
                  <a:pt x="1004" y="578"/>
                  <a:pt x="981" y="523"/>
                  <a:pt x="947" y="477"/>
                </a:cubicBezTo>
                <a:lnTo>
                  <a:pt x="1076" y="349"/>
                </a:lnTo>
                <a:cubicBezTo>
                  <a:pt x="1087" y="353"/>
                  <a:pt x="1098" y="355"/>
                  <a:pt x="1109" y="355"/>
                </a:cubicBezTo>
                <a:cubicBezTo>
                  <a:pt x="1133" y="355"/>
                  <a:pt x="1157" y="346"/>
                  <a:pt x="1176" y="327"/>
                </a:cubicBezTo>
                <a:cubicBezTo>
                  <a:pt x="1215" y="289"/>
                  <a:pt x="1215" y="228"/>
                  <a:pt x="1176" y="190"/>
                </a:cubicBezTo>
                <a:cubicBezTo>
                  <a:pt x="1157" y="171"/>
                  <a:pt x="1132" y="162"/>
                  <a:pt x="1108" y="162"/>
                </a:cubicBezTo>
                <a:cubicBezTo>
                  <a:pt x="1083" y="162"/>
                  <a:pt x="1058" y="171"/>
                  <a:pt x="1039" y="190"/>
                </a:cubicBezTo>
                <a:cubicBezTo>
                  <a:pt x="1012" y="217"/>
                  <a:pt x="1005" y="255"/>
                  <a:pt x="1016" y="287"/>
                </a:cubicBezTo>
                <a:lnTo>
                  <a:pt x="886" y="416"/>
                </a:lnTo>
                <a:cubicBezTo>
                  <a:pt x="833" y="374"/>
                  <a:pt x="769" y="348"/>
                  <a:pt x="698" y="344"/>
                </a:cubicBezTo>
                <a:lnTo>
                  <a:pt x="698" y="184"/>
                </a:lnTo>
                <a:cubicBezTo>
                  <a:pt x="731" y="168"/>
                  <a:pt x="753" y="135"/>
                  <a:pt x="753" y="97"/>
                </a:cubicBezTo>
                <a:cubicBezTo>
                  <a:pt x="753" y="43"/>
                  <a:pt x="71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72">
            <a:extLst>
              <a:ext uri="{FF2B5EF4-FFF2-40B4-BE49-F238E27FC236}">
                <a16:creationId xmlns:a16="http://schemas.microsoft.com/office/drawing/2014/main" id="{E47015CA-5B1C-8FE2-7993-705F4831B35E}"/>
              </a:ext>
            </a:extLst>
          </p:cNvPr>
          <p:cNvGrpSpPr/>
          <p:nvPr/>
        </p:nvGrpSpPr>
        <p:grpSpPr>
          <a:xfrm>
            <a:off x="8101234" y="973888"/>
            <a:ext cx="256087" cy="227113"/>
            <a:chOff x="10339921" y="2450113"/>
            <a:chExt cx="256087" cy="227113"/>
          </a:xfrm>
        </p:grpSpPr>
        <p:sp>
          <p:nvSpPr>
            <p:cNvPr id="1554" name="Google Shape;1554;p72">
              <a:extLst>
                <a:ext uri="{FF2B5EF4-FFF2-40B4-BE49-F238E27FC236}">
                  <a16:creationId xmlns:a16="http://schemas.microsoft.com/office/drawing/2014/main" id="{164A756B-B918-C9C7-92C9-AE059D37EF3D}"/>
                </a:ext>
              </a:extLst>
            </p:cNvPr>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2">
              <a:extLst>
                <a:ext uri="{FF2B5EF4-FFF2-40B4-BE49-F238E27FC236}">
                  <a16:creationId xmlns:a16="http://schemas.microsoft.com/office/drawing/2014/main" id="{2B727F4F-1B27-2B5B-CC9E-9C4E9F2E1612}"/>
                </a:ext>
              </a:extLst>
            </p:cNvPr>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CasellaDiTesto 50">
            <a:extLst>
              <a:ext uri="{FF2B5EF4-FFF2-40B4-BE49-F238E27FC236}">
                <a16:creationId xmlns:a16="http://schemas.microsoft.com/office/drawing/2014/main" id="{CC6F6964-F3B0-2874-D8BD-23EDD6323FC4}"/>
              </a:ext>
            </a:extLst>
          </p:cNvPr>
          <p:cNvSpPr txBox="1"/>
          <p:nvPr/>
        </p:nvSpPr>
        <p:spPr>
          <a:xfrm>
            <a:off x="325041" y="2571750"/>
            <a:ext cx="748923" cy="276999"/>
          </a:xfrm>
          <a:prstGeom prst="rect">
            <a:avLst/>
          </a:prstGeom>
          <a:noFill/>
        </p:spPr>
        <p:txBody>
          <a:bodyPr wrap="none" rtlCol="0">
            <a:spAutoFit/>
          </a:bodyPr>
          <a:lstStyle/>
          <a:p>
            <a:pPr algn="l"/>
            <a:r>
              <a:rPr lang="en-US" sz="1200" b="1" i="1" dirty="0"/>
              <a:t>III case:</a:t>
            </a:r>
          </a:p>
        </p:txBody>
      </p:sp>
      <p:sp>
        <p:nvSpPr>
          <p:cNvPr id="11" name="Segnaposto numero diapositiva 10">
            <a:extLst>
              <a:ext uri="{FF2B5EF4-FFF2-40B4-BE49-F238E27FC236}">
                <a16:creationId xmlns:a16="http://schemas.microsoft.com/office/drawing/2014/main" id="{7B9D4859-8D1F-EAE8-C065-0D5EE9C12D65}"/>
              </a:ext>
            </a:extLst>
          </p:cNvPr>
          <p:cNvSpPr>
            <a:spLocks noGrp="1"/>
          </p:cNvSpPr>
          <p:nvPr>
            <p:ph type="sldNum" sz="quarter" idx="12"/>
          </p:nvPr>
        </p:nvSpPr>
        <p:spPr/>
        <p:txBody>
          <a:bodyPr/>
          <a:lstStyle/>
          <a:p>
            <a:fld id="{648C1812-8ECC-4A8D-9A1D-6B198784C036}" type="slidenum">
              <a:rPr lang="en-US" smtClean="0"/>
              <a:t>14</a:t>
            </a:fld>
            <a:endParaRPr lang="en-US"/>
          </a:p>
        </p:txBody>
      </p:sp>
      <p:sp>
        <p:nvSpPr>
          <p:cNvPr id="13" name="Google Shape;1546;p72">
            <a:extLst>
              <a:ext uri="{FF2B5EF4-FFF2-40B4-BE49-F238E27FC236}">
                <a16:creationId xmlns:a16="http://schemas.microsoft.com/office/drawing/2014/main" id="{9ECB63D5-3A7F-3D46-B5F2-F2DB40775A5B}"/>
              </a:ext>
            </a:extLst>
          </p:cNvPr>
          <p:cNvSpPr txBox="1"/>
          <p:nvPr/>
        </p:nvSpPr>
        <p:spPr>
          <a:xfrm>
            <a:off x="-51614" y="312279"/>
            <a:ext cx="3399062" cy="468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000" b="1" dirty="0">
                <a:solidFill>
                  <a:srgbClr val="083D69"/>
                </a:solidFill>
                <a:latin typeface="Raleway"/>
                <a:ea typeface="Raleway"/>
                <a:cs typeface="Raleway"/>
                <a:sym typeface="Raleway"/>
              </a:rPr>
              <a:t>Behavioral model</a:t>
            </a:r>
            <a:endParaRPr sz="2000" b="1" dirty="0">
              <a:solidFill>
                <a:srgbClr val="083D69"/>
              </a:solidFill>
              <a:latin typeface="Raleway"/>
              <a:ea typeface="Raleway"/>
              <a:cs typeface="Raleway"/>
              <a:sym typeface="Raleway"/>
            </a:endParaRPr>
          </a:p>
        </p:txBody>
      </p:sp>
      <p:graphicFrame>
        <p:nvGraphicFramePr>
          <p:cNvPr id="7" name="Oggetto 6">
            <a:extLst>
              <a:ext uri="{FF2B5EF4-FFF2-40B4-BE49-F238E27FC236}">
                <a16:creationId xmlns:a16="http://schemas.microsoft.com/office/drawing/2014/main" id="{53EBE3F8-E9E2-5553-2099-4A5DEEF28B86}"/>
              </a:ext>
            </a:extLst>
          </p:cNvPr>
          <p:cNvGraphicFramePr>
            <a:graphicFrameLocks noChangeAspect="1"/>
          </p:cNvGraphicFramePr>
          <p:nvPr>
            <p:extLst>
              <p:ext uri="{D42A27DB-BD31-4B8C-83A1-F6EECF244321}">
                <p14:modId xmlns:p14="http://schemas.microsoft.com/office/powerpoint/2010/main" val="3174159379"/>
              </p:ext>
            </p:extLst>
          </p:nvPr>
        </p:nvGraphicFramePr>
        <p:xfrm>
          <a:off x="3203638" y="2502913"/>
          <a:ext cx="2880000" cy="2880000"/>
        </p:xfrm>
        <a:graphic>
          <a:graphicData uri="http://schemas.openxmlformats.org/presentationml/2006/ole">
            <mc:AlternateContent xmlns:mc="http://schemas.openxmlformats.org/markup-compatibility/2006">
              <mc:Choice xmlns:v="urn:schemas-microsoft-com:vml" Requires="v">
                <p:oleObj name="Acrobat Document" r:id="rId7" imgW="5181245" imgH="5181337" progId="Acrobat.Document.DC">
                  <p:embed/>
                </p:oleObj>
              </mc:Choice>
              <mc:Fallback>
                <p:oleObj name="Acrobat Document" r:id="rId7" imgW="5181245" imgH="5181337" progId="Acrobat.Document.DC">
                  <p:embed/>
                  <p:pic>
                    <p:nvPicPr>
                      <p:cNvPr id="0" name=""/>
                      <p:cNvPicPr/>
                      <p:nvPr/>
                    </p:nvPicPr>
                    <p:blipFill>
                      <a:blip r:embed="rId8"/>
                      <a:stretch>
                        <a:fillRect/>
                      </a:stretch>
                    </p:blipFill>
                    <p:spPr>
                      <a:xfrm>
                        <a:off x="3203638" y="2502913"/>
                        <a:ext cx="2880000" cy="2880000"/>
                      </a:xfrm>
                      <a:prstGeom prst="rect">
                        <a:avLst/>
                      </a:prstGeom>
                    </p:spPr>
                  </p:pic>
                </p:oleObj>
              </mc:Fallback>
            </mc:AlternateContent>
          </a:graphicData>
        </a:graphic>
      </p:graphicFrame>
      <p:sp>
        <p:nvSpPr>
          <p:cNvPr id="8" name="CasellaDiTesto 7">
            <a:extLst>
              <a:ext uri="{FF2B5EF4-FFF2-40B4-BE49-F238E27FC236}">
                <a16:creationId xmlns:a16="http://schemas.microsoft.com/office/drawing/2014/main" id="{A94E4F1B-54DC-663D-12FB-5573C675CF3A}"/>
              </a:ext>
            </a:extLst>
          </p:cNvPr>
          <p:cNvSpPr txBox="1"/>
          <p:nvPr/>
        </p:nvSpPr>
        <p:spPr>
          <a:xfrm>
            <a:off x="0" y="642379"/>
            <a:ext cx="1324402" cy="276999"/>
          </a:xfrm>
          <a:prstGeom prst="rect">
            <a:avLst/>
          </a:prstGeom>
          <a:noFill/>
        </p:spPr>
        <p:txBody>
          <a:bodyPr wrap="none" rtlCol="0">
            <a:spAutoFit/>
          </a:bodyPr>
          <a:lstStyle/>
          <a:p>
            <a:pPr algn="l"/>
            <a:r>
              <a:rPr lang="en-US" sz="1200" b="1" i="1" dirty="0"/>
              <a:t>Nullclines plots</a:t>
            </a:r>
          </a:p>
        </p:txBody>
      </p:sp>
      <p:graphicFrame>
        <p:nvGraphicFramePr>
          <p:cNvPr id="2" name="Oggetto 1">
            <a:extLst>
              <a:ext uri="{FF2B5EF4-FFF2-40B4-BE49-F238E27FC236}">
                <a16:creationId xmlns:a16="http://schemas.microsoft.com/office/drawing/2014/main" id="{1FE1CC57-FD3F-9030-2AF8-B73DC118F3DF}"/>
              </a:ext>
            </a:extLst>
          </p:cNvPr>
          <p:cNvGraphicFramePr>
            <a:graphicFrameLocks noChangeAspect="1"/>
          </p:cNvGraphicFramePr>
          <p:nvPr>
            <p:extLst>
              <p:ext uri="{D42A27DB-BD31-4B8C-83A1-F6EECF244321}">
                <p14:modId xmlns:p14="http://schemas.microsoft.com/office/powerpoint/2010/main" val="4001712632"/>
              </p:ext>
            </p:extLst>
          </p:nvPr>
        </p:nvGraphicFramePr>
        <p:xfrm>
          <a:off x="5585182" y="-39290"/>
          <a:ext cx="2880000" cy="2880000"/>
        </p:xfrm>
        <a:graphic>
          <a:graphicData uri="http://schemas.openxmlformats.org/presentationml/2006/ole">
            <mc:AlternateContent xmlns:mc="http://schemas.openxmlformats.org/markup-compatibility/2006">
              <mc:Choice xmlns:v="urn:schemas-microsoft-com:vml" Requires="v">
                <p:oleObj name="Acrobat Document" r:id="rId9" imgW="5181245" imgH="5181337" progId="Acrobat.Document.DC">
                  <p:embed/>
                </p:oleObj>
              </mc:Choice>
              <mc:Fallback>
                <p:oleObj name="Acrobat Document" r:id="rId9" imgW="5181245" imgH="5181337" progId="Acrobat.Document.DC">
                  <p:embed/>
                  <p:pic>
                    <p:nvPicPr>
                      <p:cNvPr id="0" name=""/>
                      <p:cNvPicPr/>
                      <p:nvPr/>
                    </p:nvPicPr>
                    <p:blipFill>
                      <a:blip r:embed="rId10"/>
                      <a:stretch>
                        <a:fillRect/>
                      </a:stretch>
                    </p:blipFill>
                    <p:spPr>
                      <a:xfrm>
                        <a:off x="5585182" y="-39290"/>
                        <a:ext cx="2880000" cy="2880000"/>
                      </a:xfrm>
                      <a:prstGeom prst="rect">
                        <a:avLst/>
                      </a:prstGeom>
                    </p:spPr>
                  </p:pic>
                </p:oleObj>
              </mc:Fallback>
            </mc:AlternateContent>
          </a:graphicData>
        </a:graphic>
      </p:graphicFrame>
      <p:graphicFrame>
        <p:nvGraphicFramePr>
          <p:cNvPr id="5" name="Oggetto 4">
            <a:extLst>
              <a:ext uri="{FF2B5EF4-FFF2-40B4-BE49-F238E27FC236}">
                <a16:creationId xmlns:a16="http://schemas.microsoft.com/office/drawing/2014/main" id="{1F074900-54FD-4A3D-3D67-B0B69AB6ED20}"/>
              </a:ext>
            </a:extLst>
          </p:cNvPr>
          <p:cNvGraphicFramePr>
            <a:graphicFrameLocks noChangeAspect="1"/>
          </p:cNvGraphicFramePr>
          <p:nvPr>
            <p:extLst>
              <p:ext uri="{D42A27DB-BD31-4B8C-83A1-F6EECF244321}">
                <p14:modId xmlns:p14="http://schemas.microsoft.com/office/powerpoint/2010/main" val="4222581678"/>
              </p:ext>
            </p:extLst>
          </p:nvPr>
        </p:nvGraphicFramePr>
        <p:xfrm>
          <a:off x="2733016" y="-79004"/>
          <a:ext cx="2880000" cy="2880000"/>
        </p:xfrm>
        <a:graphic>
          <a:graphicData uri="http://schemas.openxmlformats.org/presentationml/2006/ole">
            <mc:AlternateContent xmlns:mc="http://schemas.openxmlformats.org/markup-compatibility/2006">
              <mc:Choice xmlns:v="urn:schemas-microsoft-com:vml" Requires="v">
                <p:oleObj name="Acrobat Document" r:id="rId11" imgW="5181245" imgH="5181337" progId="Acrobat.Document.DC">
                  <p:embed/>
                </p:oleObj>
              </mc:Choice>
              <mc:Fallback>
                <p:oleObj name="Acrobat Document" r:id="rId11" imgW="5181245" imgH="5181337" progId="Acrobat.Document.DC">
                  <p:embed/>
                  <p:pic>
                    <p:nvPicPr>
                      <p:cNvPr id="0" name=""/>
                      <p:cNvPicPr/>
                      <p:nvPr/>
                    </p:nvPicPr>
                    <p:blipFill>
                      <a:blip r:embed="rId12"/>
                      <a:stretch>
                        <a:fillRect/>
                      </a:stretch>
                    </p:blipFill>
                    <p:spPr>
                      <a:xfrm>
                        <a:off x="2733016" y="-79004"/>
                        <a:ext cx="2880000" cy="2880000"/>
                      </a:xfrm>
                      <a:prstGeom prst="rect">
                        <a:avLst/>
                      </a:prstGeom>
                    </p:spPr>
                  </p:pic>
                </p:oleObj>
              </mc:Fallback>
            </mc:AlternateContent>
          </a:graphicData>
        </a:graphic>
      </p:graphicFrame>
      <p:sp>
        <p:nvSpPr>
          <p:cNvPr id="49" name="CasellaDiTesto 48">
            <a:extLst>
              <a:ext uri="{FF2B5EF4-FFF2-40B4-BE49-F238E27FC236}">
                <a16:creationId xmlns:a16="http://schemas.microsoft.com/office/drawing/2014/main" id="{82FFBB65-6B1F-69AA-0CE1-511D656AA341}"/>
              </a:ext>
            </a:extLst>
          </p:cNvPr>
          <p:cNvSpPr txBox="1"/>
          <p:nvPr/>
        </p:nvSpPr>
        <p:spPr>
          <a:xfrm>
            <a:off x="2733016" y="63587"/>
            <a:ext cx="662361" cy="276999"/>
          </a:xfrm>
          <a:prstGeom prst="rect">
            <a:avLst/>
          </a:prstGeom>
          <a:noFill/>
        </p:spPr>
        <p:txBody>
          <a:bodyPr wrap="none" rtlCol="0">
            <a:spAutoFit/>
          </a:bodyPr>
          <a:lstStyle/>
          <a:p>
            <a:pPr algn="l"/>
            <a:r>
              <a:rPr lang="en-US" sz="1200" b="1" i="1" dirty="0"/>
              <a:t>I case:</a:t>
            </a:r>
          </a:p>
        </p:txBody>
      </p:sp>
      <p:sp>
        <p:nvSpPr>
          <p:cNvPr id="50" name="CasellaDiTesto 49">
            <a:extLst>
              <a:ext uri="{FF2B5EF4-FFF2-40B4-BE49-F238E27FC236}">
                <a16:creationId xmlns:a16="http://schemas.microsoft.com/office/drawing/2014/main" id="{BA793284-8094-06D4-90ED-E1BD4A3089D7}"/>
              </a:ext>
            </a:extLst>
          </p:cNvPr>
          <p:cNvSpPr txBox="1"/>
          <p:nvPr/>
        </p:nvSpPr>
        <p:spPr>
          <a:xfrm>
            <a:off x="5536157" y="35280"/>
            <a:ext cx="654346" cy="276999"/>
          </a:xfrm>
          <a:prstGeom prst="rect">
            <a:avLst/>
          </a:prstGeom>
          <a:noFill/>
        </p:spPr>
        <p:txBody>
          <a:bodyPr wrap="none" rtlCol="0">
            <a:spAutoFit/>
          </a:bodyPr>
          <a:lstStyle/>
          <a:p>
            <a:pPr algn="l"/>
            <a:r>
              <a:rPr lang="en-US" sz="1200" b="1" i="1" dirty="0"/>
              <a:t>II case</a:t>
            </a:r>
          </a:p>
        </p:txBody>
      </p:sp>
      <p:sp>
        <p:nvSpPr>
          <p:cNvPr id="52" name="CasellaDiTesto 51">
            <a:extLst>
              <a:ext uri="{FF2B5EF4-FFF2-40B4-BE49-F238E27FC236}">
                <a16:creationId xmlns:a16="http://schemas.microsoft.com/office/drawing/2014/main" id="{B60964C0-96F6-778E-852E-37B54D079E04}"/>
              </a:ext>
            </a:extLst>
          </p:cNvPr>
          <p:cNvSpPr txBox="1"/>
          <p:nvPr/>
        </p:nvSpPr>
        <p:spPr>
          <a:xfrm>
            <a:off x="3085318" y="2571749"/>
            <a:ext cx="906359" cy="276999"/>
          </a:xfrm>
          <a:prstGeom prst="rect">
            <a:avLst/>
          </a:prstGeom>
          <a:noFill/>
        </p:spPr>
        <p:txBody>
          <a:bodyPr wrap="square" rtlCol="0">
            <a:spAutoFit/>
          </a:bodyPr>
          <a:lstStyle/>
          <a:p>
            <a:pPr algn="l"/>
            <a:r>
              <a:rPr lang="en-US" sz="1200" b="1" i="1" dirty="0"/>
              <a:t>IV case:</a:t>
            </a:r>
          </a:p>
        </p:txBody>
      </p:sp>
      <p:sp>
        <p:nvSpPr>
          <p:cNvPr id="10" name="CasellaDiTesto 9">
            <a:extLst>
              <a:ext uri="{FF2B5EF4-FFF2-40B4-BE49-F238E27FC236}">
                <a16:creationId xmlns:a16="http://schemas.microsoft.com/office/drawing/2014/main" id="{944619D6-36DA-7C0D-C5E1-014006B5A459}"/>
              </a:ext>
            </a:extLst>
          </p:cNvPr>
          <p:cNvSpPr txBox="1"/>
          <p:nvPr/>
        </p:nvSpPr>
        <p:spPr>
          <a:xfrm>
            <a:off x="5976820" y="2571749"/>
            <a:ext cx="721672" cy="276999"/>
          </a:xfrm>
          <a:prstGeom prst="rect">
            <a:avLst/>
          </a:prstGeom>
          <a:noFill/>
        </p:spPr>
        <p:txBody>
          <a:bodyPr wrap="none" rtlCol="0">
            <a:spAutoFit/>
          </a:bodyPr>
          <a:lstStyle/>
          <a:p>
            <a:pPr algn="l"/>
            <a:r>
              <a:rPr lang="en-US" sz="1200" b="1" i="1" dirty="0"/>
              <a:t>V case:</a:t>
            </a:r>
          </a:p>
        </p:txBody>
      </p:sp>
      <p:pic>
        <p:nvPicPr>
          <p:cNvPr id="15" name="Immagine 14">
            <a:extLst>
              <a:ext uri="{FF2B5EF4-FFF2-40B4-BE49-F238E27FC236}">
                <a16:creationId xmlns:a16="http://schemas.microsoft.com/office/drawing/2014/main" id="{C99D5DDE-D5F8-174D-C528-8963D78BFC26}"/>
              </a:ext>
            </a:extLst>
          </p:cNvPr>
          <p:cNvPicPr>
            <a:picLocks noChangeAspect="1"/>
          </p:cNvPicPr>
          <p:nvPr/>
        </p:nvPicPr>
        <p:blipFill>
          <a:blip r:embed="rId13"/>
          <a:stretch>
            <a:fillRect/>
          </a:stretch>
        </p:blipFill>
        <p:spPr>
          <a:xfrm>
            <a:off x="-1" y="1083988"/>
            <a:ext cx="2642285" cy="1125812"/>
          </a:xfrm>
          <a:prstGeom prst="rect">
            <a:avLst/>
          </a:prstGeom>
        </p:spPr>
      </p:pic>
    </p:spTree>
    <p:extLst>
      <p:ext uri="{BB962C8B-B14F-4D97-AF65-F5344CB8AC3E}">
        <p14:creationId xmlns:p14="http://schemas.microsoft.com/office/powerpoint/2010/main" val="1139286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 grpId="0"/>
      <p:bldP spid="49" grpId="0"/>
      <p:bldP spid="50" grpId="0"/>
      <p:bldP spid="52"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9">
          <a:extLst>
            <a:ext uri="{FF2B5EF4-FFF2-40B4-BE49-F238E27FC236}">
              <a16:creationId xmlns:a16="http://schemas.microsoft.com/office/drawing/2014/main" id="{11A9DADD-4D37-4064-A6E6-FDFB4FF4F0D2}"/>
            </a:ext>
          </a:extLst>
        </p:cNvPr>
        <p:cNvGrpSpPr/>
        <p:nvPr/>
      </p:nvGrpSpPr>
      <p:grpSpPr>
        <a:xfrm>
          <a:off x="0" y="0"/>
          <a:ext cx="0" cy="0"/>
          <a:chOff x="0" y="0"/>
          <a:chExt cx="0" cy="0"/>
        </a:xfrm>
      </p:grpSpPr>
      <p:graphicFrame>
        <p:nvGraphicFramePr>
          <p:cNvPr id="45" name="Oggetto 44">
            <a:extLst>
              <a:ext uri="{FF2B5EF4-FFF2-40B4-BE49-F238E27FC236}">
                <a16:creationId xmlns:a16="http://schemas.microsoft.com/office/drawing/2014/main" id="{0F552C99-2FE6-C1B7-31EC-104D89C11E30}"/>
              </a:ext>
            </a:extLst>
          </p:cNvPr>
          <p:cNvGraphicFramePr>
            <a:graphicFrameLocks noChangeAspect="1"/>
          </p:cNvGraphicFramePr>
          <p:nvPr/>
        </p:nvGraphicFramePr>
        <p:xfrm>
          <a:off x="352447" y="1338001"/>
          <a:ext cx="3240000" cy="2041412"/>
        </p:xfrm>
        <a:graphic>
          <a:graphicData uri="http://schemas.openxmlformats.org/presentationml/2006/ole">
            <mc:AlternateContent xmlns:mc="http://schemas.openxmlformats.org/markup-compatibility/2006">
              <mc:Choice xmlns:v="urn:schemas-microsoft-com:vml" Requires="v">
                <p:oleObj name="Acrobat Document" r:id="rId3" imgW="4857466" imgH="3060481" progId="Acrobat.Document.DC">
                  <p:embed/>
                </p:oleObj>
              </mc:Choice>
              <mc:Fallback>
                <p:oleObj name="Acrobat Document" r:id="rId3" imgW="4857466" imgH="3060481" progId="Acrobat.Document.DC">
                  <p:embed/>
                  <p:pic>
                    <p:nvPicPr>
                      <p:cNvPr id="45" name="Oggetto 44">
                        <a:extLst>
                          <a:ext uri="{FF2B5EF4-FFF2-40B4-BE49-F238E27FC236}">
                            <a16:creationId xmlns:a16="http://schemas.microsoft.com/office/drawing/2014/main" id="{82CA4551-B1A3-6C12-11CD-046A97377477}"/>
                          </a:ext>
                        </a:extLst>
                      </p:cNvPr>
                      <p:cNvPicPr/>
                      <p:nvPr/>
                    </p:nvPicPr>
                    <p:blipFill>
                      <a:blip r:embed="rId4"/>
                      <a:stretch>
                        <a:fillRect/>
                      </a:stretch>
                    </p:blipFill>
                    <p:spPr>
                      <a:xfrm>
                        <a:off x="352447" y="1338001"/>
                        <a:ext cx="3240000" cy="2041412"/>
                      </a:xfrm>
                      <a:prstGeom prst="rect">
                        <a:avLst/>
                      </a:prstGeom>
                    </p:spPr>
                  </p:pic>
                </p:oleObj>
              </mc:Fallback>
            </mc:AlternateContent>
          </a:graphicData>
        </a:graphic>
      </p:graphicFrame>
      <p:sp>
        <p:nvSpPr>
          <p:cNvPr id="1552" name="Google Shape;1552;p72">
            <a:extLst>
              <a:ext uri="{FF2B5EF4-FFF2-40B4-BE49-F238E27FC236}">
                <a16:creationId xmlns:a16="http://schemas.microsoft.com/office/drawing/2014/main" id="{636E2B48-3DCC-4D6F-D9EE-7F892D7DAC36}"/>
              </a:ext>
            </a:extLst>
          </p:cNvPr>
          <p:cNvSpPr/>
          <p:nvPr/>
        </p:nvSpPr>
        <p:spPr>
          <a:xfrm>
            <a:off x="8037162" y="1676096"/>
            <a:ext cx="176202" cy="172605"/>
          </a:xfrm>
          <a:custGeom>
            <a:avLst/>
            <a:gdLst/>
            <a:ahLst/>
            <a:cxnLst/>
            <a:rect l="l" t="t" r="r" b="b"/>
            <a:pathLst>
              <a:path w="1364" h="1336" extrusionOk="0">
                <a:moveTo>
                  <a:pt x="657" y="1"/>
                </a:moveTo>
                <a:cubicBezTo>
                  <a:pt x="604" y="1"/>
                  <a:pt x="562" y="44"/>
                  <a:pt x="562" y="97"/>
                </a:cubicBezTo>
                <a:cubicBezTo>
                  <a:pt x="562" y="133"/>
                  <a:pt x="583" y="166"/>
                  <a:pt x="614" y="182"/>
                </a:cubicBezTo>
                <a:lnTo>
                  <a:pt x="614" y="349"/>
                </a:lnTo>
                <a:cubicBezTo>
                  <a:pt x="551" y="363"/>
                  <a:pt x="494" y="394"/>
                  <a:pt x="449" y="438"/>
                </a:cubicBezTo>
                <a:lnTo>
                  <a:pt x="320" y="308"/>
                </a:lnTo>
                <a:cubicBezTo>
                  <a:pt x="331" y="276"/>
                  <a:pt x="322" y="238"/>
                  <a:pt x="296" y="211"/>
                </a:cubicBezTo>
                <a:cubicBezTo>
                  <a:pt x="277" y="193"/>
                  <a:pt x="253" y="183"/>
                  <a:pt x="229" y="183"/>
                </a:cubicBezTo>
                <a:cubicBezTo>
                  <a:pt x="204" y="183"/>
                  <a:pt x="179" y="193"/>
                  <a:pt x="159" y="211"/>
                </a:cubicBezTo>
                <a:cubicBezTo>
                  <a:pt x="121" y="248"/>
                  <a:pt x="122" y="310"/>
                  <a:pt x="159" y="348"/>
                </a:cubicBezTo>
                <a:cubicBezTo>
                  <a:pt x="179" y="367"/>
                  <a:pt x="203" y="376"/>
                  <a:pt x="227" y="376"/>
                </a:cubicBezTo>
                <a:cubicBezTo>
                  <a:pt x="238" y="376"/>
                  <a:pt x="249" y="374"/>
                  <a:pt x="259" y="370"/>
                </a:cubicBezTo>
                <a:lnTo>
                  <a:pt x="395" y="506"/>
                </a:lnTo>
                <a:cubicBezTo>
                  <a:pt x="372" y="545"/>
                  <a:pt x="356" y="592"/>
                  <a:pt x="351" y="639"/>
                </a:cubicBezTo>
                <a:lnTo>
                  <a:pt x="184" y="639"/>
                </a:lnTo>
                <a:cubicBezTo>
                  <a:pt x="169" y="606"/>
                  <a:pt x="136" y="584"/>
                  <a:pt x="98" y="584"/>
                </a:cubicBezTo>
                <a:cubicBezTo>
                  <a:pt x="43" y="584"/>
                  <a:pt x="1" y="627"/>
                  <a:pt x="0" y="680"/>
                </a:cubicBezTo>
                <a:cubicBezTo>
                  <a:pt x="0" y="734"/>
                  <a:pt x="43" y="776"/>
                  <a:pt x="96" y="777"/>
                </a:cubicBezTo>
                <a:cubicBezTo>
                  <a:pt x="133" y="777"/>
                  <a:pt x="167" y="756"/>
                  <a:pt x="182" y="724"/>
                </a:cubicBezTo>
                <a:lnTo>
                  <a:pt x="352" y="724"/>
                </a:lnTo>
                <a:cubicBezTo>
                  <a:pt x="358" y="771"/>
                  <a:pt x="375" y="813"/>
                  <a:pt x="399" y="850"/>
                </a:cubicBezTo>
                <a:lnTo>
                  <a:pt x="261" y="987"/>
                </a:lnTo>
                <a:cubicBezTo>
                  <a:pt x="250" y="983"/>
                  <a:pt x="239" y="981"/>
                  <a:pt x="228" y="981"/>
                </a:cubicBezTo>
                <a:cubicBezTo>
                  <a:pt x="204" y="981"/>
                  <a:pt x="180" y="990"/>
                  <a:pt x="161" y="1009"/>
                </a:cubicBezTo>
                <a:cubicBezTo>
                  <a:pt x="122" y="1047"/>
                  <a:pt x="122" y="1108"/>
                  <a:pt x="161" y="1146"/>
                </a:cubicBezTo>
                <a:cubicBezTo>
                  <a:pt x="180" y="1165"/>
                  <a:pt x="205" y="1174"/>
                  <a:pt x="229" y="1174"/>
                </a:cubicBezTo>
                <a:cubicBezTo>
                  <a:pt x="254" y="1174"/>
                  <a:pt x="279" y="1165"/>
                  <a:pt x="298" y="1146"/>
                </a:cubicBezTo>
                <a:cubicBezTo>
                  <a:pt x="325" y="1119"/>
                  <a:pt x="332" y="1081"/>
                  <a:pt x="321" y="1049"/>
                </a:cubicBezTo>
                <a:lnTo>
                  <a:pt x="456" y="915"/>
                </a:lnTo>
                <a:cubicBezTo>
                  <a:pt x="506" y="961"/>
                  <a:pt x="569" y="992"/>
                  <a:pt x="638" y="1001"/>
                </a:cubicBezTo>
                <a:lnTo>
                  <a:pt x="638" y="1152"/>
                </a:lnTo>
                <a:cubicBezTo>
                  <a:pt x="606" y="1168"/>
                  <a:pt x="584" y="1202"/>
                  <a:pt x="584" y="1239"/>
                </a:cubicBezTo>
                <a:cubicBezTo>
                  <a:pt x="584" y="1293"/>
                  <a:pt x="627" y="1335"/>
                  <a:pt x="680" y="1335"/>
                </a:cubicBezTo>
                <a:cubicBezTo>
                  <a:pt x="732" y="1335"/>
                  <a:pt x="775" y="1292"/>
                  <a:pt x="775" y="1239"/>
                </a:cubicBezTo>
                <a:cubicBezTo>
                  <a:pt x="775" y="1203"/>
                  <a:pt x="754" y="1170"/>
                  <a:pt x="723" y="1154"/>
                </a:cubicBezTo>
                <a:lnTo>
                  <a:pt x="723" y="999"/>
                </a:lnTo>
                <a:cubicBezTo>
                  <a:pt x="793" y="991"/>
                  <a:pt x="854" y="960"/>
                  <a:pt x="904" y="914"/>
                </a:cubicBezTo>
                <a:lnTo>
                  <a:pt x="1017" y="1026"/>
                </a:lnTo>
                <a:cubicBezTo>
                  <a:pt x="1006" y="1059"/>
                  <a:pt x="1014" y="1097"/>
                  <a:pt x="1041" y="1124"/>
                </a:cubicBezTo>
                <a:cubicBezTo>
                  <a:pt x="1060" y="1142"/>
                  <a:pt x="1084" y="1152"/>
                  <a:pt x="1108" y="1152"/>
                </a:cubicBezTo>
                <a:cubicBezTo>
                  <a:pt x="1133" y="1152"/>
                  <a:pt x="1158" y="1142"/>
                  <a:pt x="1178" y="1124"/>
                </a:cubicBezTo>
                <a:cubicBezTo>
                  <a:pt x="1216" y="1086"/>
                  <a:pt x="1215" y="1025"/>
                  <a:pt x="1178" y="987"/>
                </a:cubicBezTo>
                <a:cubicBezTo>
                  <a:pt x="1158" y="968"/>
                  <a:pt x="1134" y="959"/>
                  <a:pt x="1110" y="959"/>
                </a:cubicBezTo>
                <a:cubicBezTo>
                  <a:pt x="1099" y="959"/>
                  <a:pt x="1088" y="961"/>
                  <a:pt x="1078" y="965"/>
                </a:cubicBezTo>
                <a:lnTo>
                  <a:pt x="960" y="848"/>
                </a:lnTo>
                <a:cubicBezTo>
                  <a:pt x="984" y="811"/>
                  <a:pt x="1000" y="766"/>
                  <a:pt x="1007" y="722"/>
                </a:cubicBezTo>
                <a:lnTo>
                  <a:pt x="1181" y="722"/>
                </a:lnTo>
                <a:cubicBezTo>
                  <a:pt x="1197" y="754"/>
                  <a:pt x="1230" y="775"/>
                  <a:pt x="1267" y="775"/>
                </a:cubicBezTo>
                <a:cubicBezTo>
                  <a:pt x="1321" y="775"/>
                  <a:pt x="1363" y="732"/>
                  <a:pt x="1363" y="677"/>
                </a:cubicBezTo>
                <a:cubicBezTo>
                  <a:pt x="1363" y="628"/>
                  <a:pt x="1322" y="584"/>
                  <a:pt x="1271" y="584"/>
                </a:cubicBezTo>
                <a:cubicBezTo>
                  <a:pt x="1270" y="584"/>
                  <a:pt x="1268" y="584"/>
                  <a:pt x="1267" y="584"/>
                </a:cubicBezTo>
                <a:cubicBezTo>
                  <a:pt x="1228" y="584"/>
                  <a:pt x="1196" y="606"/>
                  <a:pt x="1180" y="639"/>
                </a:cubicBezTo>
                <a:lnTo>
                  <a:pt x="1010" y="639"/>
                </a:lnTo>
                <a:cubicBezTo>
                  <a:pt x="1004" y="578"/>
                  <a:pt x="981" y="523"/>
                  <a:pt x="947" y="477"/>
                </a:cubicBezTo>
                <a:lnTo>
                  <a:pt x="1076" y="349"/>
                </a:lnTo>
                <a:cubicBezTo>
                  <a:pt x="1087" y="353"/>
                  <a:pt x="1098" y="355"/>
                  <a:pt x="1109" y="355"/>
                </a:cubicBezTo>
                <a:cubicBezTo>
                  <a:pt x="1133" y="355"/>
                  <a:pt x="1157" y="346"/>
                  <a:pt x="1176" y="327"/>
                </a:cubicBezTo>
                <a:cubicBezTo>
                  <a:pt x="1215" y="289"/>
                  <a:pt x="1215" y="228"/>
                  <a:pt x="1176" y="190"/>
                </a:cubicBezTo>
                <a:cubicBezTo>
                  <a:pt x="1157" y="171"/>
                  <a:pt x="1132" y="162"/>
                  <a:pt x="1108" y="162"/>
                </a:cubicBezTo>
                <a:cubicBezTo>
                  <a:pt x="1083" y="162"/>
                  <a:pt x="1058" y="171"/>
                  <a:pt x="1039" y="190"/>
                </a:cubicBezTo>
                <a:cubicBezTo>
                  <a:pt x="1012" y="217"/>
                  <a:pt x="1005" y="255"/>
                  <a:pt x="1016" y="287"/>
                </a:cubicBezTo>
                <a:lnTo>
                  <a:pt x="886" y="416"/>
                </a:lnTo>
                <a:cubicBezTo>
                  <a:pt x="833" y="374"/>
                  <a:pt x="769" y="348"/>
                  <a:pt x="698" y="344"/>
                </a:cubicBezTo>
                <a:lnTo>
                  <a:pt x="698" y="184"/>
                </a:lnTo>
                <a:cubicBezTo>
                  <a:pt x="731" y="168"/>
                  <a:pt x="753" y="135"/>
                  <a:pt x="753" y="97"/>
                </a:cubicBezTo>
                <a:cubicBezTo>
                  <a:pt x="753" y="43"/>
                  <a:pt x="71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72">
            <a:extLst>
              <a:ext uri="{FF2B5EF4-FFF2-40B4-BE49-F238E27FC236}">
                <a16:creationId xmlns:a16="http://schemas.microsoft.com/office/drawing/2014/main" id="{1EA89594-6063-62A0-64DE-9422A2A4A845}"/>
              </a:ext>
            </a:extLst>
          </p:cNvPr>
          <p:cNvGrpSpPr/>
          <p:nvPr/>
        </p:nvGrpSpPr>
        <p:grpSpPr>
          <a:xfrm>
            <a:off x="8101234" y="973888"/>
            <a:ext cx="256087" cy="227113"/>
            <a:chOff x="10339921" y="2450113"/>
            <a:chExt cx="256087" cy="227113"/>
          </a:xfrm>
        </p:grpSpPr>
        <p:sp>
          <p:nvSpPr>
            <p:cNvPr id="1554" name="Google Shape;1554;p72">
              <a:extLst>
                <a:ext uri="{FF2B5EF4-FFF2-40B4-BE49-F238E27FC236}">
                  <a16:creationId xmlns:a16="http://schemas.microsoft.com/office/drawing/2014/main" id="{AC4FA1F6-741C-94D7-6B2C-F82952E5D270}"/>
                </a:ext>
              </a:extLst>
            </p:cNvPr>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2">
              <a:extLst>
                <a:ext uri="{FF2B5EF4-FFF2-40B4-BE49-F238E27FC236}">
                  <a16:creationId xmlns:a16="http://schemas.microsoft.com/office/drawing/2014/main" id="{43B23510-7F3A-3CCE-869B-AFA97135210F}"/>
                </a:ext>
              </a:extLst>
            </p:cNvPr>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magine 2" descr="Immagine che contiene diagramma, schermata, design&#10;&#10;Descrizione generata automaticamente">
            <a:extLst>
              <a:ext uri="{FF2B5EF4-FFF2-40B4-BE49-F238E27FC236}">
                <a16:creationId xmlns:a16="http://schemas.microsoft.com/office/drawing/2014/main" id="{7642AB04-1681-8ADE-0C49-B817BC20B1FA}"/>
              </a:ext>
            </a:extLst>
          </p:cNvPr>
          <p:cNvPicPr>
            <a:picLocks noGrp="1" noRot="1" noChangeAspect="1" noMove="1" noResize="1" noEditPoints="1" noAdjustHandles="1" noChangeArrowheads="1" noChangeShapeType="1" noCrop="1"/>
          </p:cNvPicPr>
          <p:nvPr/>
        </p:nvPicPr>
        <p:blipFill>
          <a:blip r:embed="rId5"/>
          <a:stretch>
            <a:fillRect/>
          </a:stretch>
        </p:blipFill>
        <p:spPr>
          <a:xfrm>
            <a:off x="4268336" y="214604"/>
            <a:ext cx="3780001" cy="1080000"/>
          </a:xfrm>
          <a:prstGeom prst="rect">
            <a:avLst/>
          </a:prstGeom>
        </p:spPr>
      </p:pic>
      <p:graphicFrame>
        <p:nvGraphicFramePr>
          <p:cNvPr id="46" name="Oggetto 45">
            <a:extLst>
              <a:ext uri="{FF2B5EF4-FFF2-40B4-BE49-F238E27FC236}">
                <a16:creationId xmlns:a16="http://schemas.microsoft.com/office/drawing/2014/main" id="{696D3C26-00FE-8800-F0A7-5B115C87EA26}"/>
              </a:ext>
            </a:extLst>
          </p:cNvPr>
          <p:cNvGraphicFramePr>
            <a:graphicFrameLocks noChangeAspect="1"/>
          </p:cNvGraphicFramePr>
          <p:nvPr/>
        </p:nvGraphicFramePr>
        <p:xfrm>
          <a:off x="4589731" y="1360996"/>
          <a:ext cx="3240000" cy="2041412"/>
        </p:xfrm>
        <a:graphic>
          <a:graphicData uri="http://schemas.openxmlformats.org/presentationml/2006/ole">
            <mc:AlternateContent xmlns:mc="http://schemas.openxmlformats.org/markup-compatibility/2006">
              <mc:Choice xmlns:v="urn:schemas-microsoft-com:vml" Requires="v">
                <p:oleObj name="Acrobat Document" r:id="rId6" imgW="4857466" imgH="3060481" progId="Acrobat.Document.DC">
                  <p:embed/>
                </p:oleObj>
              </mc:Choice>
              <mc:Fallback>
                <p:oleObj name="Acrobat Document" r:id="rId6" imgW="4857466" imgH="3060481" progId="Acrobat.Document.DC">
                  <p:embed/>
                  <p:pic>
                    <p:nvPicPr>
                      <p:cNvPr id="46" name="Oggetto 45">
                        <a:extLst>
                          <a:ext uri="{FF2B5EF4-FFF2-40B4-BE49-F238E27FC236}">
                            <a16:creationId xmlns:a16="http://schemas.microsoft.com/office/drawing/2014/main" id="{47130B55-974B-2654-EB8A-CE24AD65DF36}"/>
                          </a:ext>
                        </a:extLst>
                      </p:cNvPr>
                      <p:cNvPicPr/>
                      <p:nvPr/>
                    </p:nvPicPr>
                    <p:blipFill>
                      <a:blip r:embed="rId7"/>
                      <a:stretch>
                        <a:fillRect/>
                      </a:stretch>
                    </p:blipFill>
                    <p:spPr>
                      <a:xfrm>
                        <a:off x="4589731" y="1360996"/>
                        <a:ext cx="3240000" cy="2041412"/>
                      </a:xfrm>
                      <a:prstGeom prst="rect">
                        <a:avLst/>
                      </a:prstGeom>
                    </p:spPr>
                  </p:pic>
                </p:oleObj>
              </mc:Fallback>
            </mc:AlternateContent>
          </a:graphicData>
        </a:graphic>
      </p:graphicFrame>
      <p:graphicFrame>
        <p:nvGraphicFramePr>
          <p:cNvPr id="47" name="Oggetto 46">
            <a:extLst>
              <a:ext uri="{FF2B5EF4-FFF2-40B4-BE49-F238E27FC236}">
                <a16:creationId xmlns:a16="http://schemas.microsoft.com/office/drawing/2014/main" id="{B5DC8223-610E-FCFA-3515-E4A79D6AB40E}"/>
              </a:ext>
            </a:extLst>
          </p:cNvPr>
          <p:cNvGraphicFramePr>
            <a:graphicFrameLocks noChangeAspect="1"/>
          </p:cNvGraphicFramePr>
          <p:nvPr/>
        </p:nvGraphicFramePr>
        <p:xfrm>
          <a:off x="352447" y="3314084"/>
          <a:ext cx="3240000" cy="2041411"/>
        </p:xfrm>
        <a:graphic>
          <a:graphicData uri="http://schemas.openxmlformats.org/presentationml/2006/ole">
            <mc:AlternateContent xmlns:mc="http://schemas.openxmlformats.org/markup-compatibility/2006">
              <mc:Choice xmlns:v="urn:schemas-microsoft-com:vml" Requires="v">
                <p:oleObj name="Acrobat Document" r:id="rId8" imgW="4857466" imgH="3060481" progId="Acrobat.Document.DC">
                  <p:embed/>
                </p:oleObj>
              </mc:Choice>
              <mc:Fallback>
                <p:oleObj name="Acrobat Document" r:id="rId8" imgW="4857466" imgH="3060481" progId="Acrobat.Document.DC">
                  <p:embed/>
                  <p:pic>
                    <p:nvPicPr>
                      <p:cNvPr id="47" name="Oggetto 46">
                        <a:extLst>
                          <a:ext uri="{FF2B5EF4-FFF2-40B4-BE49-F238E27FC236}">
                            <a16:creationId xmlns:a16="http://schemas.microsoft.com/office/drawing/2014/main" id="{EFB75323-A449-C51F-BC19-FD756DE0529C}"/>
                          </a:ext>
                        </a:extLst>
                      </p:cNvPr>
                      <p:cNvPicPr/>
                      <p:nvPr/>
                    </p:nvPicPr>
                    <p:blipFill>
                      <a:blip r:embed="rId9"/>
                      <a:stretch>
                        <a:fillRect/>
                      </a:stretch>
                    </p:blipFill>
                    <p:spPr>
                      <a:xfrm>
                        <a:off x="352447" y="3314084"/>
                        <a:ext cx="3240000" cy="2041411"/>
                      </a:xfrm>
                      <a:prstGeom prst="rect">
                        <a:avLst/>
                      </a:prstGeom>
                    </p:spPr>
                  </p:pic>
                </p:oleObj>
              </mc:Fallback>
            </mc:AlternateContent>
          </a:graphicData>
        </a:graphic>
      </p:graphicFrame>
      <p:graphicFrame>
        <p:nvGraphicFramePr>
          <p:cNvPr id="48" name="Oggetto 47">
            <a:extLst>
              <a:ext uri="{FF2B5EF4-FFF2-40B4-BE49-F238E27FC236}">
                <a16:creationId xmlns:a16="http://schemas.microsoft.com/office/drawing/2014/main" id="{6A5E6525-A5EC-523E-EE43-0183A3FF9392}"/>
              </a:ext>
            </a:extLst>
          </p:cNvPr>
          <p:cNvGraphicFramePr>
            <a:graphicFrameLocks noChangeAspect="1"/>
          </p:cNvGraphicFramePr>
          <p:nvPr/>
        </p:nvGraphicFramePr>
        <p:xfrm>
          <a:off x="4661105" y="3314084"/>
          <a:ext cx="3240000" cy="2041412"/>
        </p:xfrm>
        <a:graphic>
          <a:graphicData uri="http://schemas.openxmlformats.org/presentationml/2006/ole">
            <mc:AlternateContent xmlns:mc="http://schemas.openxmlformats.org/markup-compatibility/2006">
              <mc:Choice xmlns:v="urn:schemas-microsoft-com:vml" Requires="v">
                <p:oleObj name="Acrobat Document" r:id="rId10" imgW="4857466" imgH="3060481" progId="Acrobat.Document.DC">
                  <p:embed/>
                </p:oleObj>
              </mc:Choice>
              <mc:Fallback>
                <p:oleObj name="Acrobat Document" r:id="rId10" imgW="4857466" imgH="3060481" progId="Acrobat.Document.DC">
                  <p:embed/>
                  <p:pic>
                    <p:nvPicPr>
                      <p:cNvPr id="48" name="Oggetto 47">
                        <a:extLst>
                          <a:ext uri="{FF2B5EF4-FFF2-40B4-BE49-F238E27FC236}">
                            <a16:creationId xmlns:a16="http://schemas.microsoft.com/office/drawing/2014/main" id="{CEA9FFBF-CBBD-6380-DEE7-718963043AFB}"/>
                          </a:ext>
                        </a:extLst>
                      </p:cNvPr>
                      <p:cNvPicPr/>
                      <p:nvPr/>
                    </p:nvPicPr>
                    <p:blipFill>
                      <a:blip r:embed="rId11"/>
                      <a:stretch>
                        <a:fillRect/>
                      </a:stretch>
                    </p:blipFill>
                    <p:spPr>
                      <a:xfrm>
                        <a:off x="4661105" y="3314084"/>
                        <a:ext cx="3240000" cy="2041412"/>
                      </a:xfrm>
                      <a:prstGeom prst="rect">
                        <a:avLst/>
                      </a:prstGeom>
                    </p:spPr>
                  </p:pic>
                </p:oleObj>
              </mc:Fallback>
            </mc:AlternateContent>
          </a:graphicData>
        </a:graphic>
      </p:graphicFrame>
      <p:sp>
        <p:nvSpPr>
          <p:cNvPr id="49" name="CasellaDiTesto 48">
            <a:extLst>
              <a:ext uri="{FF2B5EF4-FFF2-40B4-BE49-F238E27FC236}">
                <a16:creationId xmlns:a16="http://schemas.microsoft.com/office/drawing/2014/main" id="{0B384761-E891-467B-B046-F788419B855D}"/>
              </a:ext>
            </a:extLst>
          </p:cNvPr>
          <p:cNvSpPr txBox="1"/>
          <p:nvPr/>
        </p:nvSpPr>
        <p:spPr>
          <a:xfrm>
            <a:off x="83816" y="1222497"/>
            <a:ext cx="662361" cy="276999"/>
          </a:xfrm>
          <a:prstGeom prst="rect">
            <a:avLst/>
          </a:prstGeom>
          <a:noFill/>
        </p:spPr>
        <p:txBody>
          <a:bodyPr wrap="none" rtlCol="0">
            <a:spAutoFit/>
          </a:bodyPr>
          <a:lstStyle/>
          <a:p>
            <a:pPr algn="l"/>
            <a:r>
              <a:rPr lang="en-US" sz="1200" b="1" i="1" dirty="0"/>
              <a:t>I case:</a:t>
            </a:r>
          </a:p>
        </p:txBody>
      </p:sp>
      <p:sp>
        <p:nvSpPr>
          <p:cNvPr id="50" name="CasellaDiTesto 49">
            <a:extLst>
              <a:ext uri="{FF2B5EF4-FFF2-40B4-BE49-F238E27FC236}">
                <a16:creationId xmlns:a16="http://schemas.microsoft.com/office/drawing/2014/main" id="{7A4B79AA-22C7-F927-E572-33AFB5C9F9C1}"/>
              </a:ext>
            </a:extLst>
          </p:cNvPr>
          <p:cNvSpPr txBox="1"/>
          <p:nvPr/>
        </p:nvSpPr>
        <p:spPr>
          <a:xfrm>
            <a:off x="3885510" y="1220031"/>
            <a:ext cx="705642" cy="276999"/>
          </a:xfrm>
          <a:prstGeom prst="rect">
            <a:avLst/>
          </a:prstGeom>
          <a:noFill/>
        </p:spPr>
        <p:txBody>
          <a:bodyPr wrap="none" rtlCol="0">
            <a:spAutoFit/>
          </a:bodyPr>
          <a:lstStyle/>
          <a:p>
            <a:pPr algn="l"/>
            <a:r>
              <a:rPr lang="en-US" sz="1200" b="1" i="1" dirty="0"/>
              <a:t>II case:</a:t>
            </a:r>
          </a:p>
        </p:txBody>
      </p:sp>
      <p:sp>
        <p:nvSpPr>
          <p:cNvPr id="51" name="CasellaDiTesto 50">
            <a:extLst>
              <a:ext uri="{FF2B5EF4-FFF2-40B4-BE49-F238E27FC236}">
                <a16:creationId xmlns:a16="http://schemas.microsoft.com/office/drawing/2014/main" id="{66EF7FFE-3D08-5377-E1CC-0EEF4FD53344}"/>
              </a:ext>
            </a:extLst>
          </p:cNvPr>
          <p:cNvSpPr txBox="1"/>
          <p:nvPr/>
        </p:nvSpPr>
        <p:spPr>
          <a:xfrm>
            <a:off x="40534" y="3148276"/>
            <a:ext cx="748923" cy="276999"/>
          </a:xfrm>
          <a:prstGeom prst="rect">
            <a:avLst/>
          </a:prstGeom>
          <a:noFill/>
        </p:spPr>
        <p:txBody>
          <a:bodyPr wrap="none" rtlCol="0">
            <a:spAutoFit/>
          </a:bodyPr>
          <a:lstStyle/>
          <a:p>
            <a:pPr algn="l"/>
            <a:r>
              <a:rPr lang="en-US" sz="1200" b="1" i="1" dirty="0"/>
              <a:t>III case:</a:t>
            </a:r>
          </a:p>
        </p:txBody>
      </p:sp>
      <p:sp>
        <p:nvSpPr>
          <p:cNvPr id="52" name="CasellaDiTesto 51">
            <a:extLst>
              <a:ext uri="{FF2B5EF4-FFF2-40B4-BE49-F238E27FC236}">
                <a16:creationId xmlns:a16="http://schemas.microsoft.com/office/drawing/2014/main" id="{96A89D03-5295-9A1A-7E42-EBA73512D5BB}"/>
              </a:ext>
            </a:extLst>
          </p:cNvPr>
          <p:cNvSpPr txBox="1"/>
          <p:nvPr/>
        </p:nvSpPr>
        <p:spPr>
          <a:xfrm>
            <a:off x="3904360" y="3148276"/>
            <a:ext cx="764953" cy="276999"/>
          </a:xfrm>
          <a:prstGeom prst="rect">
            <a:avLst/>
          </a:prstGeom>
          <a:noFill/>
        </p:spPr>
        <p:txBody>
          <a:bodyPr wrap="none" rtlCol="0">
            <a:spAutoFit/>
          </a:bodyPr>
          <a:lstStyle/>
          <a:p>
            <a:pPr algn="l"/>
            <a:r>
              <a:rPr lang="en-US" sz="1200" b="1" i="1" dirty="0"/>
              <a:t>IV case:</a:t>
            </a:r>
          </a:p>
        </p:txBody>
      </p:sp>
      <p:sp>
        <p:nvSpPr>
          <p:cNvPr id="11" name="Segnaposto numero diapositiva 10">
            <a:extLst>
              <a:ext uri="{FF2B5EF4-FFF2-40B4-BE49-F238E27FC236}">
                <a16:creationId xmlns:a16="http://schemas.microsoft.com/office/drawing/2014/main" id="{7D385CE8-8FCC-6D31-7FE0-2AEB0BA7A97B}"/>
              </a:ext>
            </a:extLst>
          </p:cNvPr>
          <p:cNvSpPr>
            <a:spLocks noGrp="1"/>
          </p:cNvSpPr>
          <p:nvPr>
            <p:ph type="sldNum" sz="quarter" idx="12"/>
          </p:nvPr>
        </p:nvSpPr>
        <p:spPr/>
        <p:txBody>
          <a:bodyPr/>
          <a:lstStyle/>
          <a:p>
            <a:fld id="{648C1812-8ECC-4A8D-9A1D-6B198784C036}" type="slidenum">
              <a:rPr lang="en-US" smtClean="0"/>
              <a:t>15</a:t>
            </a:fld>
            <a:endParaRPr lang="en-US"/>
          </a:p>
        </p:txBody>
      </p:sp>
      <p:sp>
        <p:nvSpPr>
          <p:cNvPr id="12" name="Google Shape;1545;p72">
            <a:extLst>
              <a:ext uri="{FF2B5EF4-FFF2-40B4-BE49-F238E27FC236}">
                <a16:creationId xmlns:a16="http://schemas.microsoft.com/office/drawing/2014/main" id="{FBA96319-1836-FE75-B25E-CC31897ED7D7}"/>
              </a:ext>
            </a:extLst>
          </p:cNvPr>
          <p:cNvSpPr txBox="1"/>
          <p:nvPr/>
        </p:nvSpPr>
        <p:spPr>
          <a:xfrm>
            <a:off x="83816" y="572139"/>
            <a:ext cx="3891457" cy="720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600" b="1" dirty="0">
                <a:solidFill>
                  <a:srgbClr val="083D69"/>
                </a:solidFill>
                <a:latin typeface="Lato"/>
                <a:ea typeface="Lato"/>
                <a:cs typeface="Lato"/>
                <a:sym typeface="Lato"/>
              </a:rPr>
              <a:t>Heedless</a:t>
            </a:r>
            <a:r>
              <a:rPr lang="en" sz="1600" dirty="0">
                <a:solidFill>
                  <a:srgbClr val="083D69"/>
                </a:solidFill>
                <a:latin typeface="Lato"/>
                <a:ea typeface="Lato"/>
                <a:cs typeface="Lato"/>
                <a:sym typeface="Lato"/>
              </a:rPr>
              <a:t> – </a:t>
            </a:r>
            <a:r>
              <a:rPr lang="en" sz="1600" b="1" dirty="0">
                <a:solidFill>
                  <a:srgbClr val="196B24"/>
                </a:solidFill>
                <a:latin typeface="Lato"/>
                <a:ea typeface="Lato"/>
                <a:cs typeface="Lato"/>
                <a:sym typeface="Lato"/>
              </a:rPr>
              <a:t>Compliant</a:t>
            </a:r>
            <a:r>
              <a:rPr lang="en" sz="1600" dirty="0">
                <a:solidFill>
                  <a:srgbClr val="083D69"/>
                </a:solidFill>
                <a:latin typeface="Lato"/>
                <a:ea typeface="Lato"/>
                <a:cs typeface="Lato"/>
                <a:sym typeface="Lato"/>
              </a:rPr>
              <a:t> – </a:t>
            </a:r>
            <a:r>
              <a:rPr lang="en" sz="1600" b="1" dirty="0">
                <a:solidFill>
                  <a:srgbClr val="FF6600"/>
                </a:solidFill>
                <a:latin typeface="Lato"/>
                <a:ea typeface="Lato"/>
                <a:cs typeface="Lato"/>
                <a:sym typeface="Lato"/>
              </a:rPr>
              <a:t>Against</a:t>
            </a:r>
            <a:r>
              <a:rPr lang="en" sz="1600" dirty="0">
                <a:solidFill>
                  <a:srgbClr val="083D69"/>
                </a:solidFill>
                <a:latin typeface="Lato"/>
                <a:ea typeface="Lato"/>
                <a:cs typeface="Lato"/>
                <a:sym typeface="Lato"/>
              </a:rPr>
              <a:t> dynamic </a:t>
            </a:r>
            <a:endParaRPr sz="1600" dirty="0">
              <a:solidFill>
                <a:srgbClr val="083D69"/>
              </a:solidFill>
              <a:latin typeface="Lato"/>
              <a:ea typeface="Lato"/>
              <a:cs typeface="Lato"/>
              <a:sym typeface="Lato"/>
            </a:endParaRPr>
          </a:p>
        </p:txBody>
      </p:sp>
      <p:sp>
        <p:nvSpPr>
          <p:cNvPr id="13" name="Google Shape;1546;p72">
            <a:extLst>
              <a:ext uri="{FF2B5EF4-FFF2-40B4-BE49-F238E27FC236}">
                <a16:creationId xmlns:a16="http://schemas.microsoft.com/office/drawing/2014/main" id="{0951602F-4196-6DC3-9585-3D793AD10EEC}"/>
              </a:ext>
            </a:extLst>
          </p:cNvPr>
          <p:cNvSpPr txBox="1"/>
          <p:nvPr/>
        </p:nvSpPr>
        <p:spPr>
          <a:xfrm>
            <a:off x="83816" y="254935"/>
            <a:ext cx="3399062" cy="468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083D69"/>
                </a:solidFill>
                <a:latin typeface="Raleway"/>
                <a:ea typeface="Raleway"/>
                <a:cs typeface="Raleway"/>
                <a:sym typeface="Raleway"/>
              </a:rPr>
              <a:t>Behavioral model</a:t>
            </a:r>
            <a:endParaRPr sz="2400" b="1" dirty="0">
              <a:solidFill>
                <a:srgbClr val="083D69"/>
              </a:solidFill>
              <a:latin typeface="Raleway"/>
              <a:ea typeface="Raleway"/>
              <a:cs typeface="Raleway"/>
              <a:sym typeface="Raleway"/>
            </a:endParaRPr>
          </a:p>
        </p:txBody>
      </p:sp>
    </p:spTree>
    <p:extLst>
      <p:ext uri="{BB962C8B-B14F-4D97-AF65-F5344CB8AC3E}">
        <p14:creationId xmlns:p14="http://schemas.microsoft.com/office/powerpoint/2010/main" val="1962690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9">
          <a:extLst>
            <a:ext uri="{FF2B5EF4-FFF2-40B4-BE49-F238E27FC236}">
              <a16:creationId xmlns:a16="http://schemas.microsoft.com/office/drawing/2014/main" id="{5DFBEF07-0D2C-531D-1604-0AF5687F6475}"/>
            </a:ext>
          </a:extLst>
        </p:cNvPr>
        <p:cNvGrpSpPr/>
        <p:nvPr/>
      </p:nvGrpSpPr>
      <p:grpSpPr>
        <a:xfrm>
          <a:off x="0" y="0"/>
          <a:ext cx="0" cy="0"/>
          <a:chOff x="0" y="0"/>
          <a:chExt cx="0" cy="0"/>
        </a:xfrm>
      </p:grpSpPr>
      <p:graphicFrame>
        <p:nvGraphicFramePr>
          <p:cNvPr id="2" name="Oggetto 1">
            <a:extLst>
              <a:ext uri="{FF2B5EF4-FFF2-40B4-BE49-F238E27FC236}">
                <a16:creationId xmlns:a16="http://schemas.microsoft.com/office/drawing/2014/main" id="{333D7BBD-B1D4-F60B-E9AF-599A3298B843}"/>
              </a:ext>
            </a:extLst>
          </p:cNvPr>
          <p:cNvGraphicFramePr>
            <a:graphicFrameLocks noChangeAspect="1"/>
          </p:cNvGraphicFramePr>
          <p:nvPr>
            <p:extLst>
              <p:ext uri="{D42A27DB-BD31-4B8C-83A1-F6EECF244321}">
                <p14:modId xmlns:p14="http://schemas.microsoft.com/office/powerpoint/2010/main" val="63009004"/>
              </p:ext>
            </p:extLst>
          </p:nvPr>
        </p:nvGraphicFramePr>
        <p:xfrm>
          <a:off x="292153" y="1507424"/>
          <a:ext cx="2880000" cy="2880000"/>
        </p:xfrm>
        <a:graphic>
          <a:graphicData uri="http://schemas.openxmlformats.org/presentationml/2006/ole">
            <mc:AlternateContent xmlns:mc="http://schemas.openxmlformats.org/markup-compatibility/2006">
              <mc:Choice xmlns:v="urn:schemas-microsoft-com:vml" Requires="v">
                <p:oleObj name="Acrobat Document" r:id="rId3" imgW="5181245" imgH="5181337" progId="Acrobat.Document.DC">
                  <p:embed/>
                </p:oleObj>
              </mc:Choice>
              <mc:Fallback>
                <p:oleObj name="Acrobat Document" r:id="rId3" imgW="5181245" imgH="5181337" progId="Acrobat.Document.DC">
                  <p:embed/>
                  <p:pic>
                    <p:nvPicPr>
                      <p:cNvPr id="0" name=""/>
                      <p:cNvPicPr/>
                      <p:nvPr/>
                    </p:nvPicPr>
                    <p:blipFill>
                      <a:blip r:embed="rId4"/>
                      <a:stretch>
                        <a:fillRect/>
                      </a:stretch>
                    </p:blipFill>
                    <p:spPr>
                      <a:xfrm>
                        <a:off x="292153" y="1507424"/>
                        <a:ext cx="2880000" cy="2880000"/>
                      </a:xfrm>
                      <a:prstGeom prst="rect">
                        <a:avLst/>
                      </a:prstGeom>
                    </p:spPr>
                  </p:pic>
                </p:oleObj>
              </mc:Fallback>
            </mc:AlternateContent>
          </a:graphicData>
        </a:graphic>
      </p:graphicFrame>
      <p:sp>
        <p:nvSpPr>
          <p:cNvPr id="1552" name="Google Shape;1552;p72">
            <a:extLst>
              <a:ext uri="{FF2B5EF4-FFF2-40B4-BE49-F238E27FC236}">
                <a16:creationId xmlns:a16="http://schemas.microsoft.com/office/drawing/2014/main" id="{2862FB87-5A48-ADED-C3DA-84CFA2F775B1}"/>
              </a:ext>
            </a:extLst>
          </p:cNvPr>
          <p:cNvSpPr/>
          <p:nvPr/>
        </p:nvSpPr>
        <p:spPr>
          <a:xfrm>
            <a:off x="8037162" y="1676096"/>
            <a:ext cx="176202" cy="172605"/>
          </a:xfrm>
          <a:custGeom>
            <a:avLst/>
            <a:gdLst/>
            <a:ahLst/>
            <a:cxnLst/>
            <a:rect l="l" t="t" r="r" b="b"/>
            <a:pathLst>
              <a:path w="1364" h="1336" extrusionOk="0">
                <a:moveTo>
                  <a:pt x="657" y="1"/>
                </a:moveTo>
                <a:cubicBezTo>
                  <a:pt x="604" y="1"/>
                  <a:pt x="562" y="44"/>
                  <a:pt x="562" y="97"/>
                </a:cubicBezTo>
                <a:cubicBezTo>
                  <a:pt x="562" y="133"/>
                  <a:pt x="583" y="166"/>
                  <a:pt x="614" y="182"/>
                </a:cubicBezTo>
                <a:lnTo>
                  <a:pt x="614" y="349"/>
                </a:lnTo>
                <a:cubicBezTo>
                  <a:pt x="551" y="363"/>
                  <a:pt x="494" y="394"/>
                  <a:pt x="449" y="438"/>
                </a:cubicBezTo>
                <a:lnTo>
                  <a:pt x="320" y="308"/>
                </a:lnTo>
                <a:cubicBezTo>
                  <a:pt x="331" y="276"/>
                  <a:pt x="322" y="238"/>
                  <a:pt x="296" y="211"/>
                </a:cubicBezTo>
                <a:cubicBezTo>
                  <a:pt x="277" y="193"/>
                  <a:pt x="253" y="183"/>
                  <a:pt x="229" y="183"/>
                </a:cubicBezTo>
                <a:cubicBezTo>
                  <a:pt x="204" y="183"/>
                  <a:pt x="179" y="193"/>
                  <a:pt x="159" y="211"/>
                </a:cubicBezTo>
                <a:cubicBezTo>
                  <a:pt x="121" y="248"/>
                  <a:pt x="122" y="310"/>
                  <a:pt x="159" y="348"/>
                </a:cubicBezTo>
                <a:cubicBezTo>
                  <a:pt x="179" y="367"/>
                  <a:pt x="203" y="376"/>
                  <a:pt x="227" y="376"/>
                </a:cubicBezTo>
                <a:cubicBezTo>
                  <a:pt x="238" y="376"/>
                  <a:pt x="249" y="374"/>
                  <a:pt x="259" y="370"/>
                </a:cubicBezTo>
                <a:lnTo>
                  <a:pt x="395" y="506"/>
                </a:lnTo>
                <a:cubicBezTo>
                  <a:pt x="372" y="545"/>
                  <a:pt x="356" y="592"/>
                  <a:pt x="351" y="639"/>
                </a:cubicBezTo>
                <a:lnTo>
                  <a:pt x="184" y="639"/>
                </a:lnTo>
                <a:cubicBezTo>
                  <a:pt x="169" y="606"/>
                  <a:pt x="136" y="584"/>
                  <a:pt x="98" y="584"/>
                </a:cubicBezTo>
                <a:cubicBezTo>
                  <a:pt x="43" y="584"/>
                  <a:pt x="1" y="627"/>
                  <a:pt x="0" y="680"/>
                </a:cubicBezTo>
                <a:cubicBezTo>
                  <a:pt x="0" y="734"/>
                  <a:pt x="43" y="776"/>
                  <a:pt x="96" y="777"/>
                </a:cubicBezTo>
                <a:cubicBezTo>
                  <a:pt x="133" y="777"/>
                  <a:pt x="167" y="756"/>
                  <a:pt x="182" y="724"/>
                </a:cubicBezTo>
                <a:lnTo>
                  <a:pt x="352" y="724"/>
                </a:lnTo>
                <a:cubicBezTo>
                  <a:pt x="358" y="771"/>
                  <a:pt x="375" y="813"/>
                  <a:pt x="399" y="850"/>
                </a:cubicBezTo>
                <a:lnTo>
                  <a:pt x="261" y="987"/>
                </a:lnTo>
                <a:cubicBezTo>
                  <a:pt x="250" y="983"/>
                  <a:pt x="239" y="981"/>
                  <a:pt x="228" y="981"/>
                </a:cubicBezTo>
                <a:cubicBezTo>
                  <a:pt x="204" y="981"/>
                  <a:pt x="180" y="990"/>
                  <a:pt x="161" y="1009"/>
                </a:cubicBezTo>
                <a:cubicBezTo>
                  <a:pt x="122" y="1047"/>
                  <a:pt x="122" y="1108"/>
                  <a:pt x="161" y="1146"/>
                </a:cubicBezTo>
                <a:cubicBezTo>
                  <a:pt x="180" y="1165"/>
                  <a:pt x="205" y="1174"/>
                  <a:pt x="229" y="1174"/>
                </a:cubicBezTo>
                <a:cubicBezTo>
                  <a:pt x="254" y="1174"/>
                  <a:pt x="279" y="1165"/>
                  <a:pt x="298" y="1146"/>
                </a:cubicBezTo>
                <a:cubicBezTo>
                  <a:pt x="325" y="1119"/>
                  <a:pt x="332" y="1081"/>
                  <a:pt x="321" y="1049"/>
                </a:cubicBezTo>
                <a:lnTo>
                  <a:pt x="456" y="915"/>
                </a:lnTo>
                <a:cubicBezTo>
                  <a:pt x="506" y="961"/>
                  <a:pt x="569" y="992"/>
                  <a:pt x="638" y="1001"/>
                </a:cubicBezTo>
                <a:lnTo>
                  <a:pt x="638" y="1152"/>
                </a:lnTo>
                <a:cubicBezTo>
                  <a:pt x="606" y="1168"/>
                  <a:pt x="584" y="1202"/>
                  <a:pt x="584" y="1239"/>
                </a:cubicBezTo>
                <a:cubicBezTo>
                  <a:pt x="584" y="1293"/>
                  <a:pt x="627" y="1335"/>
                  <a:pt x="680" y="1335"/>
                </a:cubicBezTo>
                <a:cubicBezTo>
                  <a:pt x="732" y="1335"/>
                  <a:pt x="775" y="1292"/>
                  <a:pt x="775" y="1239"/>
                </a:cubicBezTo>
                <a:cubicBezTo>
                  <a:pt x="775" y="1203"/>
                  <a:pt x="754" y="1170"/>
                  <a:pt x="723" y="1154"/>
                </a:cubicBezTo>
                <a:lnTo>
                  <a:pt x="723" y="999"/>
                </a:lnTo>
                <a:cubicBezTo>
                  <a:pt x="793" y="991"/>
                  <a:pt x="854" y="960"/>
                  <a:pt x="904" y="914"/>
                </a:cubicBezTo>
                <a:lnTo>
                  <a:pt x="1017" y="1026"/>
                </a:lnTo>
                <a:cubicBezTo>
                  <a:pt x="1006" y="1059"/>
                  <a:pt x="1014" y="1097"/>
                  <a:pt x="1041" y="1124"/>
                </a:cubicBezTo>
                <a:cubicBezTo>
                  <a:pt x="1060" y="1142"/>
                  <a:pt x="1084" y="1152"/>
                  <a:pt x="1108" y="1152"/>
                </a:cubicBezTo>
                <a:cubicBezTo>
                  <a:pt x="1133" y="1152"/>
                  <a:pt x="1158" y="1142"/>
                  <a:pt x="1178" y="1124"/>
                </a:cubicBezTo>
                <a:cubicBezTo>
                  <a:pt x="1216" y="1086"/>
                  <a:pt x="1215" y="1025"/>
                  <a:pt x="1178" y="987"/>
                </a:cubicBezTo>
                <a:cubicBezTo>
                  <a:pt x="1158" y="968"/>
                  <a:pt x="1134" y="959"/>
                  <a:pt x="1110" y="959"/>
                </a:cubicBezTo>
                <a:cubicBezTo>
                  <a:pt x="1099" y="959"/>
                  <a:pt x="1088" y="961"/>
                  <a:pt x="1078" y="965"/>
                </a:cubicBezTo>
                <a:lnTo>
                  <a:pt x="960" y="848"/>
                </a:lnTo>
                <a:cubicBezTo>
                  <a:pt x="984" y="811"/>
                  <a:pt x="1000" y="766"/>
                  <a:pt x="1007" y="722"/>
                </a:cubicBezTo>
                <a:lnTo>
                  <a:pt x="1181" y="722"/>
                </a:lnTo>
                <a:cubicBezTo>
                  <a:pt x="1197" y="754"/>
                  <a:pt x="1230" y="775"/>
                  <a:pt x="1267" y="775"/>
                </a:cubicBezTo>
                <a:cubicBezTo>
                  <a:pt x="1321" y="775"/>
                  <a:pt x="1363" y="732"/>
                  <a:pt x="1363" y="677"/>
                </a:cubicBezTo>
                <a:cubicBezTo>
                  <a:pt x="1363" y="628"/>
                  <a:pt x="1322" y="584"/>
                  <a:pt x="1271" y="584"/>
                </a:cubicBezTo>
                <a:cubicBezTo>
                  <a:pt x="1270" y="584"/>
                  <a:pt x="1268" y="584"/>
                  <a:pt x="1267" y="584"/>
                </a:cubicBezTo>
                <a:cubicBezTo>
                  <a:pt x="1228" y="584"/>
                  <a:pt x="1196" y="606"/>
                  <a:pt x="1180" y="639"/>
                </a:cubicBezTo>
                <a:lnTo>
                  <a:pt x="1010" y="639"/>
                </a:lnTo>
                <a:cubicBezTo>
                  <a:pt x="1004" y="578"/>
                  <a:pt x="981" y="523"/>
                  <a:pt x="947" y="477"/>
                </a:cubicBezTo>
                <a:lnTo>
                  <a:pt x="1076" y="349"/>
                </a:lnTo>
                <a:cubicBezTo>
                  <a:pt x="1087" y="353"/>
                  <a:pt x="1098" y="355"/>
                  <a:pt x="1109" y="355"/>
                </a:cubicBezTo>
                <a:cubicBezTo>
                  <a:pt x="1133" y="355"/>
                  <a:pt x="1157" y="346"/>
                  <a:pt x="1176" y="327"/>
                </a:cubicBezTo>
                <a:cubicBezTo>
                  <a:pt x="1215" y="289"/>
                  <a:pt x="1215" y="228"/>
                  <a:pt x="1176" y="190"/>
                </a:cubicBezTo>
                <a:cubicBezTo>
                  <a:pt x="1157" y="171"/>
                  <a:pt x="1132" y="162"/>
                  <a:pt x="1108" y="162"/>
                </a:cubicBezTo>
                <a:cubicBezTo>
                  <a:pt x="1083" y="162"/>
                  <a:pt x="1058" y="171"/>
                  <a:pt x="1039" y="190"/>
                </a:cubicBezTo>
                <a:cubicBezTo>
                  <a:pt x="1012" y="217"/>
                  <a:pt x="1005" y="255"/>
                  <a:pt x="1016" y="287"/>
                </a:cubicBezTo>
                <a:lnTo>
                  <a:pt x="886" y="416"/>
                </a:lnTo>
                <a:cubicBezTo>
                  <a:pt x="833" y="374"/>
                  <a:pt x="769" y="348"/>
                  <a:pt x="698" y="344"/>
                </a:cubicBezTo>
                <a:lnTo>
                  <a:pt x="698" y="184"/>
                </a:lnTo>
                <a:cubicBezTo>
                  <a:pt x="731" y="168"/>
                  <a:pt x="753" y="135"/>
                  <a:pt x="753" y="97"/>
                </a:cubicBezTo>
                <a:cubicBezTo>
                  <a:pt x="753" y="43"/>
                  <a:pt x="71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72">
            <a:extLst>
              <a:ext uri="{FF2B5EF4-FFF2-40B4-BE49-F238E27FC236}">
                <a16:creationId xmlns:a16="http://schemas.microsoft.com/office/drawing/2014/main" id="{03D97AA1-2BF4-23EF-CC5C-67ACD5821DB4}"/>
              </a:ext>
            </a:extLst>
          </p:cNvPr>
          <p:cNvGrpSpPr/>
          <p:nvPr/>
        </p:nvGrpSpPr>
        <p:grpSpPr>
          <a:xfrm>
            <a:off x="8101234" y="973888"/>
            <a:ext cx="256087" cy="227113"/>
            <a:chOff x="10339921" y="2450113"/>
            <a:chExt cx="256087" cy="227113"/>
          </a:xfrm>
        </p:grpSpPr>
        <p:sp>
          <p:nvSpPr>
            <p:cNvPr id="1554" name="Google Shape;1554;p72">
              <a:extLst>
                <a:ext uri="{FF2B5EF4-FFF2-40B4-BE49-F238E27FC236}">
                  <a16:creationId xmlns:a16="http://schemas.microsoft.com/office/drawing/2014/main" id="{4DD6D554-7781-9364-2721-64C25404066A}"/>
                </a:ext>
              </a:extLst>
            </p:cNvPr>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2">
              <a:extLst>
                <a:ext uri="{FF2B5EF4-FFF2-40B4-BE49-F238E27FC236}">
                  <a16:creationId xmlns:a16="http://schemas.microsoft.com/office/drawing/2014/main" id="{8E80C611-5743-BC79-6208-9680E1CADE08}"/>
                </a:ext>
              </a:extLst>
            </p:cNvPr>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mc:Choice xmlns:a14="http://schemas.microsoft.com/office/drawing/2010/main" Requires="a14">
          <p:sp>
            <p:nvSpPr>
              <p:cNvPr id="49" name="CasellaDiTesto 48">
                <a:extLst>
                  <a:ext uri="{FF2B5EF4-FFF2-40B4-BE49-F238E27FC236}">
                    <a16:creationId xmlns:a16="http://schemas.microsoft.com/office/drawing/2014/main" id="{48C42F36-D8E9-71AE-6645-178CB438197A}"/>
                  </a:ext>
                </a:extLst>
              </p:cNvPr>
              <p:cNvSpPr txBox="1"/>
              <p:nvPr/>
            </p:nvSpPr>
            <p:spPr>
              <a:xfrm>
                <a:off x="292153" y="673055"/>
                <a:ext cx="4916731" cy="276999"/>
              </a:xfrm>
              <a:prstGeom prst="rect">
                <a:avLst/>
              </a:prstGeom>
              <a:noFill/>
            </p:spPr>
            <p:txBody>
              <a:bodyPr wrap="none" rtlCol="0">
                <a:spAutoFit/>
              </a:bodyPr>
              <a:lstStyle/>
              <a:p>
                <a:pPr algn="l"/>
                <a:r>
                  <a:rPr lang="en-US" sz="1200" b="1" i="1" dirty="0"/>
                  <a:t>Asymptotical value of Behavioral Compartments varying </a:t>
                </a:r>
                <a14:m>
                  <m:oMath xmlns:m="http://schemas.openxmlformats.org/officeDocument/2006/math">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𝑩</m:t>
                        </m:r>
                      </m:e>
                      <m:sub>
                        <m:r>
                          <a:rPr lang="it-IT" sz="1200" b="1" i="1" smtClean="0">
                            <a:latin typeface="Cambria Math" panose="02040503050406030204" pitchFamily="18" charset="0"/>
                          </a:rPr>
                          <m:t>𝟏</m:t>
                        </m:r>
                      </m:sub>
                    </m:sSub>
                    <m:r>
                      <a:rPr lang="it-IT" sz="1200" b="1" i="1" smtClean="0">
                        <a:latin typeface="Cambria Math" panose="02040503050406030204" pitchFamily="18" charset="0"/>
                      </a:rPr>
                      <m:t>, </m:t>
                    </m:r>
                    <m:sSub>
                      <m:sSubPr>
                        <m:ctrlPr>
                          <a:rPr lang="it-IT" sz="1200" b="1" i="1" smtClean="0">
                            <a:latin typeface="Cambria Math" panose="02040503050406030204" pitchFamily="18" charset="0"/>
                          </a:rPr>
                        </m:ctrlPr>
                      </m:sSubPr>
                      <m:e>
                        <m:r>
                          <a:rPr lang="it-IT" sz="1200" b="1" i="1" smtClean="0">
                            <a:latin typeface="Cambria Math" panose="02040503050406030204" pitchFamily="18" charset="0"/>
                          </a:rPr>
                          <m:t>𝑩</m:t>
                        </m:r>
                      </m:e>
                      <m:sub>
                        <m:r>
                          <a:rPr lang="it-IT" sz="1200" b="1" i="1" smtClean="0">
                            <a:latin typeface="Cambria Math" panose="02040503050406030204" pitchFamily="18" charset="0"/>
                          </a:rPr>
                          <m:t>𝟐</m:t>
                        </m:r>
                      </m:sub>
                    </m:sSub>
                  </m:oMath>
                </a14:m>
                <a:r>
                  <a:rPr lang="en-US" sz="1200" b="1" i="1" dirty="0"/>
                  <a:t>:</a:t>
                </a:r>
              </a:p>
            </p:txBody>
          </p:sp>
        </mc:Choice>
        <mc:Fallback>
          <p:sp>
            <p:nvSpPr>
              <p:cNvPr id="49" name="CasellaDiTesto 48">
                <a:extLst>
                  <a:ext uri="{FF2B5EF4-FFF2-40B4-BE49-F238E27FC236}">
                    <a16:creationId xmlns:a16="http://schemas.microsoft.com/office/drawing/2014/main" id="{48C42F36-D8E9-71AE-6645-178CB438197A}"/>
                  </a:ext>
                </a:extLst>
              </p:cNvPr>
              <p:cNvSpPr txBox="1">
                <a:spLocks noRot="1" noChangeAspect="1" noMove="1" noResize="1" noEditPoints="1" noAdjustHandles="1" noChangeArrowheads="1" noChangeShapeType="1" noTextEdit="1"/>
              </p:cNvSpPr>
              <p:nvPr/>
            </p:nvSpPr>
            <p:spPr>
              <a:xfrm>
                <a:off x="292153" y="673055"/>
                <a:ext cx="4916731" cy="276999"/>
              </a:xfrm>
              <a:prstGeom prst="rect">
                <a:avLst/>
              </a:prstGeom>
              <a:blipFill>
                <a:blip r:embed="rId5"/>
                <a:stretch>
                  <a:fillRect l="-124" t="-2174" b="-13043"/>
                </a:stretch>
              </a:blipFill>
            </p:spPr>
            <p:txBody>
              <a:bodyPr/>
              <a:lstStyle/>
              <a:p>
                <a:r>
                  <a:rPr lang="en-US">
                    <a:noFill/>
                  </a:rPr>
                  <a:t> </a:t>
                </a:r>
              </a:p>
            </p:txBody>
          </p:sp>
        </mc:Fallback>
      </mc:AlternateContent>
      <p:sp>
        <p:nvSpPr>
          <p:cNvPr id="11" name="Segnaposto numero diapositiva 10">
            <a:extLst>
              <a:ext uri="{FF2B5EF4-FFF2-40B4-BE49-F238E27FC236}">
                <a16:creationId xmlns:a16="http://schemas.microsoft.com/office/drawing/2014/main" id="{CFF2272B-3337-096F-94E6-47B4EA3BF308}"/>
              </a:ext>
            </a:extLst>
          </p:cNvPr>
          <p:cNvSpPr>
            <a:spLocks noGrp="1"/>
          </p:cNvSpPr>
          <p:nvPr>
            <p:ph type="sldNum" sz="quarter" idx="12"/>
          </p:nvPr>
        </p:nvSpPr>
        <p:spPr/>
        <p:txBody>
          <a:bodyPr/>
          <a:lstStyle/>
          <a:p>
            <a:fld id="{648C1812-8ECC-4A8D-9A1D-6B198784C036}" type="slidenum">
              <a:rPr lang="en-US" smtClean="0"/>
              <a:t>16</a:t>
            </a:fld>
            <a:endParaRPr lang="en-US"/>
          </a:p>
        </p:txBody>
      </p:sp>
      <p:sp>
        <p:nvSpPr>
          <p:cNvPr id="13" name="Google Shape;1546;p72">
            <a:extLst>
              <a:ext uri="{FF2B5EF4-FFF2-40B4-BE49-F238E27FC236}">
                <a16:creationId xmlns:a16="http://schemas.microsoft.com/office/drawing/2014/main" id="{FBE971F7-0A9D-9C40-C542-5714CE3F3CF5}"/>
              </a:ext>
            </a:extLst>
          </p:cNvPr>
          <p:cNvSpPr txBox="1"/>
          <p:nvPr/>
        </p:nvSpPr>
        <p:spPr>
          <a:xfrm>
            <a:off x="292153" y="335027"/>
            <a:ext cx="3399062" cy="468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083D69"/>
                </a:solidFill>
                <a:latin typeface="Raleway"/>
                <a:ea typeface="Raleway"/>
                <a:cs typeface="Raleway"/>
                <a:sym typeface="Raleway"/>
              </a:rPr>
              <a:t>Behavioral model</a:t>
            </a:r>
            <a:endParaRPr sz="2400" b="1" dirty="0">
              <a:solidFill>
                <a:srgbClr val="083D69"/>
              </a:solidFill>
              <a:latin typeface="Raleway"/>
              <a:ea typeface="Raleway"/>
              <a:cs typeface="Raleway"/>
              <a:sym typeface="Raleway"/>
            </a:endParaRPr>
          </a:p>
        </p:txBody>
      </p:sp>
      <p:graphicFrame>
        <p:nvGraphicFramePr>
          <p:cNvPr id="5" name="Oggetto 4">
            <a:extLst>
              <a:ext uri="{FF2B5EF4-FFF2-40B4-BE49-F238E27FC236}">
                <a16:creationId xmlns:a16="http://schemas.microsoft.com/office/drawing/2014/main" id="{7D7A80A5-CCF4-8384-F6C9-6EED1041851C}"/>
              </a:ext>
            </a:extLst>
          </p:cNvPr>
          <p:cNvGraphicFramePr>
            <a:graphicFrameLocks noChangeAspect="1"/>
          </p:cNvGraphicFramePr>
          <p:nvPr>
            <p:extLst>
              <p:ext uri="{D42A27DB-BD31-4B8C-83A1-F6EECF244321}">
                <p14:modId xmlns:p14="http://schemas.microsoft.com/office/powerpoint/2010/main" val="114947058"/>
              </p:ext>
            </p:extLst>
          </p:nvPr>
        </p:nvGraphicFramePr>
        <p:xfrm>
          <a:off x="5913529" y="1475221"/>
          <a:ext cx="2880000" cy="2880000"/>
        </p:xfrm>
        <a:graphic>
          <a:graphicData uri="http://schemas.openxmlformats.org/presentationml/2006/ole">
            <mc:AlternateContent xmlns:mc="http://schemas.openxmlformats.org/markup-compatibility/2006">
              <mc:Choice xmlns:v="urn:schemas-microsoft-com:vml" Requires="v">
                <p:oleObj name="Acrobat Document" r:id="rId6" imgW="5181245" imgH="5181337" progId="Acrobat.Document.DC">
                  <p:embed/>
                </p:oleObj>
              </mc:Choice>
              <mc:Fallback>
                <p:oleObj name="Acrobat Document" r:id="rId6" imgW="5181245" imgH="5181337" progId="Acrobat.Document.DC">
                  <p:embed/>
                  <p:pic>
                    <p:nvPicPr>
                      <p:cNvPr id="0" name=""/>
                      <p:cNvPicPr/>
                      <p:nvPr/>
                    </p:nvPicPr>
                    <p:blipFill>
                      <a:blip r:embed="rId7"/>
                      <a:stretch>
                        <a:fillRect/>
                      </a:stretch>
                    </p:blipFill>
                    <p:spPr>
                      <a:xfrm>
                        <a:off x="5913529" y="1475221"/>
                        <a:ext cx="2880000" cy="2880000"/>
                      </a:xfrm>
                      <a:prstGeom prst="rect">
                        <a:avLst/>
                      </a:prstGeom>
                    </p:spPr>
                  </p:pic>
                </p:oleObj>
              </mc:Fallback>
            </mc:AlternateContent>
          </a:graphicData>
        </a:graphic>
      </p:graphicFrame>
      <p:graphicFrame>
        <p:nvGraphicFramePr>
          <p:cNvPr id="6" name="Oggetto 5">
            <a:extLst>
              <a:ext uri="{FF2B5EF4-FFF2-40B4-BE49-F238E27FC236}">
                <a16:creationId xmlns:a16="http://schemas.microsoft.com/office/drawing/2014/main" id="{6C987658-D0EB-CBF0-1AA9-0892725EE3A4}"/>
              </a:ext>
            </a:extLst>
          </p:cNvPr>
          <p:cNvGraphicFramePr>
            <a:graphicFrameLocks noChangeAspect="1"/>
          </p:cNvGraphicFramePr>
          <p:nvPr>
            <p:extLst>
              <p:ext uri="{D42A27DB-BD31-4B8C-83A1-F6EECF244321}">
                <p14:modId xmlns:p14="http://schemas.microsoft.com/office/powerpoint/2010/main" val="2959119804"/>
              </p:ext>
            </p:extLst>
          </p:nvPr>
        </p:nvGraphicFramePr>
        <p:xfrm>
          <a:off x="3033529" y="1499496"/>
          <a:ext cx="2880000" cy="2880000"/>
        </p:xfrm>
        <a:graphic>
          <a:graphicData uri="http://schemas.openxmlformats.org/presentationml/2006/ole">
            <mc:AlternateContent xmlns:mc="http://schemas.openxmlformats.org/markup-compatibility/2006">
              <mc:Choice xmlns:v="urn:schemas-microsoft-com:vml" Requires="v">
                <p:oleObj name="Acrobat Document" r:id="rId8" imgW="5181245" imgH="5181337" progId="Acrobat.Document.DC">
                  <p:embed/>
                </p:oleObj>
              </mc:Choice>
              <mc:Fallback>
                <p:oleObj name="Acrobat Document" r:id="rId8" imgW="5181245" imgH="5181337" progId="Acrobat.Document.DC">
                  <p:embed/>
                  <p:pic>
                    <p:nvPicPr>
                      <p:cNvPr id="0" name=""/>
                      <p:cNvPicPr/>
                      <p:nvPr/>
                    </p:nvPicPr>
                    <p:blipFill>
                      <a:blip r:embed="rId9"/>
                      <a:stretch>
                        <a:fillRect/>
                      </a:stretch>
                    </p:blipFill>
                    <p:spPr>
                      <a:xfrm>
                        <a:off x="3033529" y="1499496"/>
                        <a:ext cx="2880000" cy="2880000"/>
                      </a:xfrm>
                      <a:prstGeom prst="rect">
                        <a:avLst/>
                      </a:prstGeom>
                    </p:spPr>
                  </p:pic>
                </p:oleObj>
              </mc:Fallback>
            </mc:AlternateContent>
          </a:graphicData>
        </a:graphic>
      </p:graphicFrame>
    </p:spTree>
    <p:extLst>
      <p:ext uri="{BB962C8B-B14F-4D97-AF65-F5344CB8AC3E}">
        <p14:creationId xmlns:p14="http://schemas.microsoft.com/office/powerpoint/2010/main" val="58881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3" name="Google Shape;1003;p55"/>
              <p:cNvSpPr txBox="1">
                <a:spLocks noGrp="1"/>
              </p:cNvSpPr>
              <p:nvPr>
                <p:ph type="title"/>
              </p:nvPr>
            </p:nvSpPr>
            <p:spPr>
              <a:xfrm>
                <a:off x="1004942" y="486309"/>
                <a:ext cx="4637707"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Epidemic- behavior Reproduction number </a:t>
                </a:r>
                <a14:m>
                  <m:oMath xmlns:m="http://schemas.openxmlformats.org/officeDocument/2006/math">
                    <m:sSub>
                      <m:sSubPr>
                        <m:ctrlPr>
                          <a:rPr lang="it-IT" sz="2400" b="1" i="1" smtClean="0">
                            <a:latin typeface="Cambria Math" panose="02040503050406030204" pitchFamily="18" charset="0"/>
                          </a:rPr>
                        </m:ctrlPr>
                      </m:sSubPr>
                      <m:e>
                        <m:r>
                          <a:rPr lang="it-IT" sz="2400" b="1" i="1" smtClean="0">
                            <a:latin typeface="Cambria Math" panose="02040503050406030204" pitchFamily="18" charset="0"/>
                          </a:rPr>
                          <m:t>𝑬</m:t>
                        </m:r>
                      </m:e>
                      <m:sub>
                        <m:r>
                          <a:rPr lang="it-IT" sz="2400" b="1" i="1" smtClean="0">
                            <a:latin typeface="Cambria Math" panose="02040503050406030204" pitchFamily="18" charset="0"/>
                          </a:rPr>
                          <m:t>𝟎</m:t>
                        </m:r>
                      </m:sub>
                    </m:sSub>
                  </m:oMath>
                </a14:m>
                <a:endParaRPr sz="2400" dirty="0"/>
              </a:p>
            </p:txBody>
          </p:sp>
        </mc:Choice>
        <mc:Fallback xmlns="">
          <p:sp>
            <p:nvSpPr>
              <p:cNvPr id="1003" name="Google Shape;1003;p55"/>
              <p:cNvSpPr txBox="1">
                <a:spLocks noGrp="1" noRot="1" noChangeAspect="1" noMove="1" noResize="1" noEditPoints="1" noAdjustHandles="1" noChangeArrowheads="1" noChangeShapeType="1" noTextEdit="1"/>
              </p:cNvSpPr>
              <p:nvPr>
                <p:ph type="title"/>
              </p:nvPr>
            </p:nvSpPr>
            <p:spPr>
              <a:xfrm>
                <a:off x="1004942" y="486309"/>
                <a:ext cx="4637707" cy="564300"/>
              </a:xfrm>
              <a:prstGeom prst="rect">
                <a:avLst/>
              </a:prstGeom>
              <a:blipFill>
                <a:blip r:embed="rId3"/>
                <a:stretch>
                  <a:fillRect l="-2102" t="-31522" b="-48913"/>
                </a:stretch>
              </a:blipFill>
            </p:spPr>
            <p:txBody>
              <a:bodyPr/>
              <a:lstStyle/>
              <a:p>
                <a:r>
                  <a:rPr lang="en-US">
                    <a:noFill/>
                  </a:rPr>
                  <a:t> </a:t>
                </a:r>
              </a:p>
            </p:txBody>
          </p:sp>
        </mc:Fallback>
      </mc:AlternateContent>
      <p:sp>
        <p:nvSpPr>
          <p:cNvPr id="1004" name="Google Shape;1004;p55"/>
          <p:cNvSpPr txBox="1">
            <a:spLocks noGrp="1"/>
          </p:cNvSpPr>
          <p:nvPr>
            <p:ph type="title" idx="2"/>
          </p:nvPr>
        </p:nvSpPr>
        <p:spPr>
          <a:xfrm>
            <a:off x="564775" y="1323856"/>
            <a:ext cx="1768322" cy="6430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Next generation matrix method</a:t>
            </a:r>
            <a:endParaRPr sz="1600" dirty="0"/>
          </a:p>
        </p:txBody>
      </p:sp>
      <p:sp>
        <p:nvSpPr>
          <p:cNvPr id="1012" name="Google Shape;1012;p55"/>
          <p:cNvSpPr/>
          <p:nvPr/>
        </p:nvSpPr>
        <p:spPr>
          <a:xfrm>
            <a:off x="186548" y="3940604"/>
            <a:ext cx="378227" cy="372600"/>
          </a:xfrm>
          <a:custGeom>
            <a:avLst/>
            <a:gdLst/>
            <a:ahLst/>
            <a:cxnLst/>
            <a:rect l="l" t="t" r="r" b="b"/>
            <a:pathLst>
              <a:path w="9477" h="9336" extrusionOk="0">
                <a:moveTo>
                  <a:pt x="6829" y="1546"/>
                </a:moveTo>
                <a:cubicBezTo>
                  <a:pt x="6818" y="1546"/>
                  <a:pt x="6808" y="1547"/>
                  <a:pt x="6797" y="1548"/>
                </a:cubicBezTo>
                <a:cubicBezTo>
                  <a:pt x="6657" y="1563"/>
                  <a:pt x="6554" y="1686"/>
                  <a:pt x="6554" y="1826"/>
                </a:cubicBezTo>
                <a:lnTo>
                  <a:pt x="6554" y="2723"/>
                </a:lnTo>
                <a:cubicBezTo>
                  <a:pt x="6554" y="2862"/>
                  <a:pt x="6657" y="2985"/>
                  <a:pt x="6797" y="3003"/>
                </a:cubicBezTo>
                <a:cubicBezTo>
                  <a:pt x="6807" y="3004"/>
                  <a:pt x="6818" y="3004"/>
                  <a:pt x="6828" y="3004"/>
                </a:cubicBezTo>
                <a:cubicBezTo>
                  <a:pt x="6979" y="3004"/>
                  <a:pt x="7101" y="2882"/>
                  <a:pt x="7101" y="2731"/>
                </a:cubicBezTo>
                <a:lnTo>
                  <a:pt x="7101" y="1819"/>
                </a:lnTo>
                <a:cubicBezTo>
                  <a:pt x="7101" y="1669"/>
                  <a:pt x="6979" y="1546"/>
                  <a:pt x="6829" y="1546"/>
                </a:cubicBezTo>
                <a:close/>
                <a:moveTo>
                  <a:pt x="3386" y="3264"/>
                </a:moveTo>
                <a:cubicBezTo>
                  <a:pt x="3297" y="3264"/>
                  <a:pt x="3215" y="3311"/>
                  <a:pt x="3173" y="3389"/>
                </a:cubicBezTo>
                <a:cubicBezTo>
                  <a:pt x="3058" y="3600"/>
                  <a:pt x="3207" y="3812"/>
                  <a:pt x="3406" y="3812"/>
                </a:cubicBezTo>
                <a:cubicBezTo>
                  <a:pt x="3595" y="3812"/>
                  <a:pt x="3739" y="3620"/>
                  <a:pt x="3653" y="3421"/>
                </a:cubicBezTo>
                <a:cubicBezTo>
                  <a:pt x="3613" y="3325"/>
                  <a:pt x="3517" y="3264"/>
                  <a:pt x="3412" y="3264"/>
                </a:cubicBezTo>
                <a:close/>
                <a:moveTo>
                  <a:pt x="6814" y="3557"/>
                </a:moveTo>
                <a:cubicBezTo>
                  <a:pt x="6725" y="3557"/>
                  <a:pt x="6642" y="3602"/>
                  <a:pt x="6600" y="3680"/>
                </a:cubicBezTo>
                <a:cubicBezTo>
                  <a:pt x="6486" y="3891"/>
                  <a:pt x="6635" y="4103"/>
                  <a:pt x="6834" y="4103"/>
                </a:cubicBezTo>
                <a:cubicBezTo>
                  <a:pt x="7022" y="4103"/>
                  <a:pt x="7166" y="3912"/>
                  <a:pt x="7080" y="3712"/>
                </a:cubicBezTo>
                <a:cubicBezTo>
                  <a:pt x="7041" y="3616"/>
                  <a:pt x="6945" y="3557"/>
                  <a:pt x="6840" y="3557"/>
                </a:cubicBezTo>
                <a:close/>
                <a:moveTo>
                  <a:pt x="6832" y="816"/>
                </a:moveTo>
                <a:cubicBezTo>
                  <a:pt x="7013" y="816"/>
                  <a:pt x="7180" y="914"/>
                  <a:pt x="7269" y="1073"/>
                </a:cubicBezTo>
                <a:lnTo>
                  <a:pt x="8872" y="3975"/>
                </a:lnTo>
                <a:cubicBezTo>
                  <a:pt x="8909" y="4040"/>
                  <a:pt x="8929" y="4116"/>
                  <a:pt x="8929" y="4192"/>
                </a:cubicBezTo>
                <a:cubicBezTo>
                  <a:pt x="8929" y="4435"/>
                  <a:pt x="8738" y="4633"/>
                  <a:pt x="8496" y="4633"/>
                </a:cubicBezTo>
                <a:cubicBezTo>
                  <a:pt x="8490" y="4633"/>
                  <a:pt x="8484" y="4633"/>
                  <a:pt x="8478" y="4633"/>
                </a:cubicBezTo>
                <a:lnTo>
                  <a:pt x="7041" y="4633"/>
                </a:lnTo>
                <a:lnTo>
                  <a:pt x="7041" y="4643"/>
                </a:lnTo>
                <a:cubicBezTo>
                  <a:pt x="7038" y="4643"/>
                  <a:pt x="7037" y="4643"/>
                  <a:pt x="7034" y="4650"/>
                </a:cubicBezTo>
                <a:lnTo>
                  <a:pt x="5185" y="4650"/>
                </a:lnTo>
                <a:cubicBezTo>
                  <a:pt x="4936" y="4643"/>
                  <a:pt x="4734" y="4441"/>
                  <a:pt x="4734" y="4192"/>
                </a:cubicBezTo>
                <a:cubicBezTo>
                  <a:pt x="4734" y="4117"/>
                  <a:pt x="4753" y="4042"/>
                  <a:pt x="4790" y="3975"/>
                </a:cubicBezTo>
                <a:lnTo>
                  <a:pt x="5707" y="2317"/>
                </a:lnTo>
                <a:cubicBezTo>
                  <a:pt x="5708" y="2315"/>
                  <a:pt x="5708" y="2314"/>
                  <a:pt x="5710" y="2313"/>
                </a:cubicBezTo>
                <a:lnTo>
                  <a:pt x="6396" y="1073"/>
                </a:lnTo>
                <a:cubicBezTo>
                  <a:pt x="6483" y="915"/>
                  <a:pt x="6650" y="816"/>
                  <a:pt x="6832" y="816"/>
                </a:cubicBezTo>
                <a:close/>
                <a:moveTo>
                  <a:pt x="3296" y="5026"/>
                </a:moveTo>
                <a:cubicBezTo>
                  <a:pt x="3447" y="5026"/>
                  <a:pt x="3570" y="5150"/>
                  <a:pt x="3570" y="5300"/>
                </a:cubicBezTo>
                <a:cubicBezTo>
                  <a:pt x="3570" y="5449"/>
                  <a:pt x="3447" y="5573"/>
                  <a:pt x="3296" y="5573"/>
                </a:cubicBezTo>
                <a:cubicBezTo>
                  <a:pt x="3145" y="5573"/>
                  <a:pt x="3023" y="5449"/>
                  <a:pt x="3023" y="5300"/>
                </a:cubicBezTo>
                <a:cubicBezTo>
                  <a:pt x="3023" y="5150"/>
                  <a:pt x="3146" y="5026"/>
                  <a:pt x="3296" y="5026"/>
                </a:cubicBezTo>
                <a:close/>
                <a:moveTo>
                  <a:pt x="3296" y="4480"/>
                </a:moveTo>
                <a:cubicBezTo>
                  <a:pt x="2844" y="4480"/>
                  <a:pt x="2477" y="4847"/>
                  <a:pt x="2477" y="5300"/>
                </a:cubicBezTo>
                <a:cubicBezTo>
                  <a:pt x="2477" y="5752"/>
                  <a:pt x="2844" y="6121"/>
                  <a:pt x="3296" y="6121"/>
                </a:cubicBezTo>
                <a:cubicBezTo>
                  <a:pt x="3749" y="6121"/>
                  <a:pt x="4117" y="5752"/>
                  <a:pt x="4117" y="5300"/>
                </a:cubicBezTo>
                <a:cubicBezTo>
                  <a:pt x="4117" y="4847"/>
                  <a:pt x="3749" y="4480"/>
                  <a:pt x="3296" y="4480"/>
                </a:cubicBezTo>
                <a:close/>
                <a:moveTo>
                  <a:pt x="5102" y="5709"/>
                </a:moveTo>
                <a:cubicBezTo>
                  <a:pt x="5009" y="5709"/>
                  <a:pt x="4922" y="5760"/>
                  <a:pt x="4880" y="5843"/>
                </a:cubicBezTo>
                <a:cubicBezTo>
                  <a:pt x="4777" y="6049"/>
                  <a:pt x="4924" y="6255"/>
                  <a:pt x="5119" y="6255"/>
                </a:cubicBezTo>
                <a:cubicBezTo>
                  <a:pt x="5307" y="6255"/>
                  <a:pt x="5453" y="6064"/>
                  <a:pt x="5368" y="5864"/>
                </a:cubicBezTo>
                <a:cubicBezTo>
                  <a:pt x="5327" y="5768"/>
                  <a:pt x="5231" y="5709"/>
                  <a:pt x="5127" y="5709"/>
                </a:cubicBezTo>
                <a:close/>
                <a:moveTo>
                  <a:pt x="4311" y="547"/>
                </a:moveTo>
                <a:cubicBezTo>
                  <a:pt x="4406" y="547"/>
                  <a:pt x="4509" y="577"/>
                  <a:pt x="4609" y="645"/>
                </a:cubicBezTo>
                <a:cubicBezTo>
                  <a:pt x="4634" y="662"/>
                  <a:pt x="4655" y="683"/>
                  <a:pt x="4671" y="708"/>
                </a:cubicBezTo>
                <a:cubicBezTo>
                  <a:pt x="4774" y="868"/>
                  <a:pt x="4792" y="1035"/>
                  <a:pt x="4729" y="1180"/>
                </a:cubicBezTo>
                <a:cubicBezTo>
                  <a:pt x="4632" y="1399"/>
                  <a:pt x="4583" y="1623"/>
                  <a:pt x="4583" y="1844"/>
                </a:cubicBezTo>
                <a:lnTo>
                  <a:pt x="4583" y="2107"/>
                </a:lnTo>
                <a:cubicBezTo>
                  <a:pt x="4583" y="2171"/>
                  <a:pt x="4631" y="2228"/>
                  <a:pt x="4694" y="2238"/>
                </a:cubicBezTo>
                <a:cubicBezTo>
                  <a:pt x="4822" y="2257"/>
                  <a:pt x="4949" y="2287"/>
                  <a:pt x="5073" y="2329"/>
                </a:cubicBezTo>
                <a:lnTo>
                  <a:pt x="4305" y="3717"/>
                </a:lnTo>
                <a:cubicBezTo>
                  <a:pt x="4225" y="3865"/>
                  <a:pt x="4182" y="4031"/>
                  <a:pt x="4182" y="4200"/>
                </a:cubicBezTo>
                <a:cubicBezTo>
                  <a:pt x="4182" y="4751"/>
                  <a:pt x="4630" y="5198"/>
                  <a:pt x="5180" y="5198"/>
                </a:cubicBezTo>
                <a:lnTo>
                  <a:pt x="6714" y="5198"/>
                </a:lnTo>
                <a:cubicBezTo>
                  <a:pt x="6694" y="5283"/>
                  <a:pt x="6671" y="5367"/>
                  <a:pt x="6644" y="5448"/>
                </a:cubicBezTo>
                <a:cubicBezTo>
                  <a:pt x="6603" y="5572"/>
                  <a:pt x="6655" y="5707"/>
                  <a:pt x="6766" y="5772"/>
                </a:cubicBezTo>
                <a:cubicBezTo>
                  <a:pt x="6767" y="5772"/>
                  <a:pt x="6769" y="5773"/>
                  <a:pt x="6769" y="5773"/>
                </a:cubicBezTo>
                <a:lnTo>
                  <a:pt x="6893" y="5844"/>
                </a:lnTo>
                <a:cubicBezTo>
                  <a:pt x="7085" y="5955"/>
                  <a:pt x="7303" y="6026"/>
                  <a:pt x="7542" y="6052"/>
                </a:cubicBezTo>
                <a:cubicBezTo>
                  <a:pt x="7602" y="6058"/>
                  <a:pt x="7660" y="6076"/>
                  <a:pt x="7713" y="6107"/>
                </a:cubicBezTo>
                <a:cubicBezTo>
                  <a:pt x="7931" y="6232"/>
                  <a:pt x="8005" y="6512"/>
                  <a:pt x="7880" y="6729"/>
                </a:cubicBezTo>
                <a:cubicBezTo>
                  <a:pt x="7795" y="6875"/>
                  <a:pt x="7642" y="6956"/>
                  <a:pt x="7484" y="6956"/>
                </a:cubicBezTo>
                <a:cubicBezTo>
                  <a:pt x="7407" y="6956"/>
                  <a:pt x="7328" y="6937"/>
                  <a:pt x="7257" y="6896"/>
                </a:cubicBezTo>
                <a:cubicBezTo>
                  <a:pt x="7204" y="6865"/>
                  <a:pt x="7158" y="6824"/>
                  <a:pt x="7122" y="6776"/>
                </a:cubicBezTo>
                <a:cubicBezTo>
                  <a:pt x="6982" y="6583"/>
                  <a:pt x="6811" y="6429"/>
                  <a:pt x="6620" y="6318"/>
                </a:cubicBezTo>
                <a:lnTo>
                  <a:pt x="6493" y="6244"/>
                </a:lnTo>
                <a:cubicBezTo>
                  <a:pt x="6451" y="6219"/>
                  <a:pt x="6403" y="6207"/>
                  <a:pt x="6357" y="6207"/>
                </a:cubicBezTo>
                <a:cubicBezTo>
                  <a:pt x="6280" y="6207"/>
                  <a:pt x="6205" y="6239"/>
                  <a:pt x="6151" y="6300"/>
                </a:cubicBezTo>
                <a:cubicBezTo>
                  <a:pt x="5792" y="6704"/>
                  <a:pt x="5326" y="6975"/>
                  <a:pt x="4804" y="7081"/>
                </a:cubicBezTo>
                <a:cubicBezTo>
                  <a:pt x="4676" y="7105"/>
                  <a:pt x="4585" y="7218"/>
                  <a:pt x="4585" y="7348"/>
                </a:cubicBezTo>
                <a:lnTo>
                  <a:pt x="4585" y="7492"/>
                </a:lnTo>
                <a:cubicBezTo>
                  <a:pt x="4585" y="7714"/>
                  <a:pt x="4634" y="7937"/>
                  <a:pt x="4730" y="8157"/>
                </a:cubicBezTo>
                <a:cubicBezTo>
                  <a:pt x="4755" y="8213"/>
                  <a:pt x="4767" y="8272"/>
                  <a:pt x="4767" y="8333"/>
                </a:cubicBezTo>
                <a:cubicBezTo>
                  <a:pt x="4767" y="8584"/>
                  <a:pt x="4562" y="8789"/>
                  <a:pt x="4311" y="8789"/>
                </a:cubicBezTo>
                <a:cubicBezTo>
                  <a:pt x="4215" y="8789"/>
                  <a:pt x="4113" y="8760"/>
                  <a:pt x="4013" y="8692"/>
                </a:cubicBezTo>
                <a:cubicBezTo>
                  <a:pt x="3987" y="8675"/>
                  <a:pt x="3966" y="8654"/>
                  <a:pt x="3950" y="8628"/>
                </a:cubicBezTo>
                <a:cubicBezTo>
                  <a:pt x="3846" y="8469"/>
                  <a:pt x="3829" y="8302"/>
                  <a:pt x="3892" y="8158"/>
                </a:cubicBezTo>
                <a:cubicBezTo>
                  <a:pt x="3988" y="7938"/>
                  <a:pt x="4038" y="7715"/>
                  <a:pt x="4038" y="7493"/>
                </a:cubicBezTo>
                <a:lnTo>
                  <a:pt x="4038" y="7232"/>
                </a:lnTo>
                <a:cubicBezTo>
                  <a:pt x="4038" y="7166"/>
                  <a:pt x="3988" y="7110"/>
                  <a:pt x="3924" y="7100"/>
                </a:cubicBezTo>
                <a:cubicBezTo>
                  <a:pt x="3360" y="7010"/>
                  <a:pt x="2856" y="6732"/>
                  <a:pt x="2472" y="6300"/>
                </a:cubicBezTo>
                <a:cubicBezTo>
                  <a:pt x="2420" y="6239"/>
                  <a:pt x="2345" y="6207"/>
                  <a:pt x="2268" y="6207"/>
                </a:cubicBezTo>
                <a:cubicBezTo>
                  <a:pt x="2220" y="6207"/>
                  <a:pt x="2173" y="6219"/>
                  <a:pt x="2130" y="6242"/>
                </a:cubicBezTo>
                <a:lnTo>
                  <a:pt x="2004" y="6316"/>
                </a:lnTo>
                <a:cubicBezTo>
                  <a:pt x="1813" y="6426"/>
                  <a:pt x="1644" y="6581"/>
                  <a:pt x="1502" y="6773"/>
                </a:cubicBezTo>
                <a:cubicBezTo>
                  <a:pt x="1465" y="6822"/>
                  <a:pt x="1419" y="6862"/>
                  <a:pt x="1367" y="6893"/>
                </a:cubicBezTo>
                <a:cubicBezTo>
                  <a:pt x="1295" y="6935"/>
                  <a:pt x="1216" y="6954"/>
                  <a:pt x="1139" y="6954"/>
                </a:cubicBezTo>
                <a:cubicBezTo>
                  <a:pt x="981" y="6954"/>
                  <a:pt x="828" y="6873"/>
                  <a:pt x="744" y="6727"/>
                </a:cubicBezTo>
                <a:cubicBezTo>
                  <a:pt x="617" y="6509"/>
                  <a:pt x="693" y="6229"/>
                  <a:pt x="911" y="6105"/>
                </a:cubicBezTo>
                <a:cubicBezTo>
                  <a:pt x="964" y="6074"/>
                  <a:pt x="1022" y="6055"/>
                  <a:pt x="1082" y="6049"/>
                </a:cubicBezTo>
                <a:cubicBezTo>
                  <a:pt x="1319" y="6022"/>
                  <a:pt x="1539" y="5953"/>
                  <a:pt x="1730" y="5842"/>
                </a:cubicBezTo>
                <a:lnTo>
                  <a:pt x="1854" y="5769"/>
                </a:lnTo>
                <a:cubicBezTo>
                  <a:pt x="1855" y="5769"/>
                  <a:pt x="1856" y="5768"/>
                  <a:pt x="1856" y="5768"/>
                </a:cubicBezTo>
                <a:cubicBezTo>
                  <a:pt x="1968" y="5704"/>
                  <a:pt x="2020" y="5568"/>
                  <a:pt x="1979" y="5445"/>
                </a:cubicBezTo>
                <a:cubicBezTo>
                  <a:pt x="1894" y="5192"/>
                  <a:pt x="1851" y="4928"/>
                  <a:pt x="1851" y="4667"/>
                </a:cubicBezTo>
                <a:cubicBezTo>
                  <a:pt x="1851" y="4406"/>
                  <a:pt x="1894" y="4143"/>
                  <a:pt x="1979" y="3889"/>
                </a:cubicBezTo>
                <a:cubicBezTo>
                  <a:pt x="2020" y="3766"/>
                  <a:pt x="1968" y="3631"/>
                  <a:pt x="1856" y="3565"/>
                </a:cubicBezTo>
                <a:cubicBezTo>
                  <a:pt x="1855" y="3565"/>
                  <a:pt x="1854" y="3564"/>
                  <a:pt x="1854" y="3564"/>
                </a:cubicBezTo>
                <a:lnTo>
                  <a:pt x="1730" y="3491"/>
                </a:lnTo>
                <a:cubicBezTo>
                  <a:pt x="1538" y="3380"/>
                  <a:pt x="1319" y="3311"/>
                  <a:pt x="1081" y="3284"/>
                </a:cubicBezTo>
                <a:cubicBezTo>
                  <a:pt x="1021" y="3278"/>
                  <a:pt x="962" y="3259"/>
                  <a:pt x="910" y="3230"/>
                </a:cubicBezTo>
                <a:cubicBezTo>
                  <a:pt x="609" y="3056"/>
                  <a:pt x="580" y="2589"/>
                  <a:pt x="975" y="2397"/>
                </a:cubicBezTo>
                <a:cubicBezTo>
                  <a:pt x="1002" y="2383"/>
                  <a:pt x="1032" y="2376"/>
                  <a:pt x="1061" y="2375"/>
                </a:cubicBezTo>
                <a:cubicBezTo>
                  <a:pt x="1073" y="2374"/>
                  <a:pt x="1084" y="2374"/>
                  <a:pt x="1096" y="2374"/>
                </a:cubicBezTo>
                <a:cubicBezTo>
                  <a:pt x="1271" y="2374"/>
                  <a:pt x="1411" y="2441"/>
                  <a:pt x="1498" y="2561"/>
                </a:cubicBezTo>
                <a:cubicBezTo>
                  <a:pt x="1640" y="2753"/>
                  <a:pt x="1810" y="2908"/>
                  <a:pt x="2002" y="3019"/>
                </a:cubicBezTo>
                <a:lnTo>
                  <a:pt x="2128" y="3092"/>
                </a:lnTo>
                <a:cubicBezTo>
                  <a:pt x="2171" y="3117"/>
                  <a:pt x="2218" y="3129"/>
                  <a:pt x="2265" y="3129"/>
                </a:cubicBezTo>
                <a:cubicBezTo>
                  <a:pt x="2341" y="3129"/>
                  <a:pt x="2416" y="3097"/>
                  <a:pt x="2469" y="3037"/>
                </a:cubicBezTo>
                <a:cubicBezTo>
                  <a:pt x="2830" y="2631"/>
                  <a:pt x="3295" y="2361"/>
                  <a:pt x="3818" y="2256"/>
                </a:cubicBezTo>
                <a:cubicBezTo>
                  <a:pt x="3945" y="2230"/>
                  <a:pt x="4036" y="2119"/>
                  <a:pt x="4036" y="1988"/>
                </a:cubicBezTo>
                <a:lnTo>
                  <a:pt x="4036" y="1844"/>
                </a:lnTo>
                <a:cubicBezTo>
                  <a:pt x="4036" y="1623"/>
                  <a:pt x="3987" y="1399"/>
                  <a:pt x="3891" y="1180"/>
                </a:cubicBezTo>
                <a:cubicBezTo>
                  <a:pt x="3866" y="1123"/>
                  <a:pt x="3854" y="1064"/>
                  <a:pt x="3854" y="1003"/>
                </a:cubicBezTo>
                <a:cubicBezTo>
                  <a:pt x="3854" y="752"/>
                  <a:pt x="4059" y="547"/>
                  <a:pt x="4311" y="547"/>
                </a:cubicBezTo>
                <a:close/>
                <a:moveTo>
                  <a:pt x="4319" y="0"/>
                </a:moveTo>
                <a:cubicBezTo>
                  <a:pt x="4298" y="0"/>
                  <a:pt x="4277" y="1"/>
                  <a:pt x="4255" y="2"/>
                </a:cubicBezTo>
                <a:cubicBezTo>
                  <a:pt x="3733" y="35"/>
                  <a:pt x="3321" y="472"/>
                  <a:pt x="3316" y="995"/>
                </a:cubicBezTo>
                <a:cubicBezTo>
                  <a:pt x="3315" y="1136"/>
                  <a:pt x="3343" y="1272"/>
                  <a:pt x="3400" y="1400"/>
                </a:cubicBezTo>
                <a:cubicBezTo>
                  <a:pt x="3455" y="1526"/>
                  <a:pt x="3486" y="1652"/>
                  <a:pt x="3496" y="1775"/>
                </a:cubicBezTo>
                <a:cubicBezTo>
                  <a:pt x="3345" y="1817"/>
                  <a:pt x="3198" y="1871"/>
                  <a:pt x="3058" y="1937"/>
                </a:cubicBezTo>
                <a:lnTo>
                  <a:pt x="2733" y="1374"/>
                </a:lnTo>
                <a:cubicBezTo>
                  <a:pt x="2683" y="1286"/>
                  <a:pt x="2591" y="1237"/>
                  <a:pt x="2496" y="1237"/>
                </a:cubicBezTo>
                <a:cubicBezTo>
                  <a:pt x="2440" y="1237"/>
                  <a:pt x="2383" y="1254"/>
                  <a:pt x="2333" y="1290"/>
                </a:cubicBezTo>
                <a:cubicBezTo>
                  <a:pt x="2221" y="1374"/>
                  <a:pt x="2194" y="1532"/>
                  <a:pt x="2263" y="1653"/>
                </a:cubicBezTo>
                <a:lnTo>
                  <a:pt x="2585" y="2211"/>
                </a:lnTo>
                <a:cubicBezTo>
                  <a:pt x="2460" y="2301"/>
                  <a:pt x="2340" y="2401"/>
                  <a:pt x="2228" y="2510"/>
                </a:cubicBezTo>
                <a:cubicBezTo>
                  <a:pt x="2125" y="2440"/>
                  <a:pt x="2031" y="2350"/>
                  <a:pt x="1950" y="2238"/>
                </a:cubicBezTo>
                <a:cubicBezTo>
                  <a:pt x="1868" y="2127"/>
                  <a:pt x="1766" y="2035"/>
                  <a:pt x="1647" y="1967"/>
                </a:cubicBezTo>
                <a:cubicBezTo>
                  <a:pt x="1489" y="1876"/>
                  <a:pt x="1317" y="1832"/>
                  <a:pt x="1146" y="1832"/>
                </a:cubicBezTo>
                <a:cubicBezTo>
                  <a:pt x="800" y="1832"/>
                  <a:pt x="463" y="2012"/>
                  <a:pt x="278" y="2334"/>
                </a:cubicBezTo>
                <a:cubicBezTo>
                  <a:pt x="0" y="2814"/>
                  <a:pt x="165" y="3427"/>
                  <a:pt x="644" y="3704"/>
                </a:cubicBezTo>
                <a:cubicBezTo>
                  <a:pt x="763" y="3773"/>
                  <a:pt x="892" y="3816"/>
                  <a:pt x="1029" y="3831"/>
                </a:cubicBezTo>
                <a:cubicBezTo>
                  <a:pt x="1166" y="3845"/>
                  <a:pt x="1292" y="3881"/>
                  <a:pt x="1404" y="3934"/>
                </a:cubicBezTo>
                <a:cubicBezTo>
                  <a:pt x="1366" y="4086"/>
                  <a:pt x="1339" y="4240"/>
                  <a:pt x="1324" y="4395"/>
                </a:cubicBezTo>
                <a:lnTo>
                  <a:pt x="674" y="4395"/>
                </a:lnTo>
                <a:cubicBezTo>
                  <a:pt x="513" y="4395"/>
                  <a:pt x="384" y="4535"/>
                  <a:pt x="402" y="4699"/>
                </a:cubicBezTo>
                <a:cubicBezTo>
                  <a:pt x="417" y="4840"/>
                  <a:pt x="542" y="4942"/>
                  <a:pt x="681" y="4942"/>
                </a:cubicBezTo>
                <a:lnTo>
                  <a:pt x="1324" y="4942"/>
                </a:lnTo>
                <a:cubicBezTo>
                  <a:pt x="1339" y="5097"/>
                  <a:pt x="1366" y="5251"/>
                  <a:pt x="1404" y="5403"/>
                </a:cubicBezTo>
                <a:cubicBezTo>
                  <a:pt x="1292" y="5457"/>
                  <a:pt x="1166" y="5492"/>
                  <a:pt x="1029" y="5506"/>
                </a:cubicBezTo>
                <a:cubicBezTo>
                  <a:pt x="892" y="5522"/>
                  <a:pt x="763" y="5564"/>
                  <a:pt x="644" y="5633"/>
                </a:cubicBezTo>
                <a:cubicBezTo>
                  <a:pt x="165" y="5911"/>
                  <a:pt x="0" y="6525"/>
                  <a:pt x="278" y="7004"/>
                </a:cubicBezTo>
                <a:cubicBezTo>
                  <a:pt x="463" y="7325"/>
                  <a:pt x="801" y="7505"/>
                  <a:pt x="1148" y="7505"/>
                </a:cubicBezTo>
                <a:cubicBezTo>
                  <a:pt x="1318" y="7505"/>
                  <a:pt x="1490" y="7462"/>
                  <a:pt x="1647" y="7371"/>
                </a:cubicBezTo>
                <a:cubicBezTo>
                  <a:pt x="1766" y="7302"/>
                  <a:pt x="1868" y="7210"/>
                  <a:pt x="1950" y="7100"/>
                </a:cubicBezTo>
                <a:cubicBezTo>
                  <a:pt x="2031" y="6988"/>
                  <a:pt x="2125" y="6897"/>
                  <a:pt x="2228" y="6827"/>
                </a:cubicBezTo>
                <a:cubicBezTo>
                  <a:pt x="2340" y="6936"/>
                  <a:pt x="2460" y="7036"/>
                  <a:pt x="2585" y="7126"/>
                </a:cubicBezTo>
                <a:lnTo>
                  <a:pt x="2259" y="7690"/>
                </a:lnTo>
                <a:cubicBezTo>
                  <a:pt x="2184" y="7821"/>
                  <a:pt x="2230" y="7989"/>
                  <a:pt x="2359" y="8064"/>
                </a:cubicBezTo>
                <a:cubicBezTo>
                  <a:pt x="2402" y="8089"/>
                  <a:pt x="2449" y="8100"/>
                  <a:pt x="2496" y="8100"/>
                </a:cubicBezTo>
                <a:cubicBezTo>
                  <a:pt x="2591" y="8100"/>
                  <a:pt x="2683" y="8052"/>
                  <a:pt x="2733" y="7964"/>
                </a:cubicBezTo>
                <a:lnTo>
                  <a:pt x="3058" y="7400"/>
                </a:lnTo>
                <a:cubicBezTo>
                  <a:pt x="3198" y="7466"/>
                  <a:pt x="3345" y="7521"/>
                  <a:pt x="3496" y="7563"/>
                </a:cubicBezTo>
                <a:cubicBezTo>
                  <a:pt x="3486" y="7687"/>
                  <a:pt x="3455" y="7812"/>
                  <a:pt x="3400" y="7937"/>
                </a:cubicBezTo>
                <a:cubicBezTo>
                  <a:pt x="3344" y="8063"/>
                  <a:pt x="3316" y="8196"/>
                  <a:pt x="3316" y="8333"/>
                </a:cubicBezTo>
                <a:cubicBezTo>
                  <a:pt x="3316" y="8886"/>
                  <a:pt x="3766" y="9335"/>
                  <a:pt x="4319" y="9335"/>
                </a:cubicBezTo>
                <a:cubicBezTo>
                  <a:pt x="4872" y="9335"/>
                  <a:pt x="5321" y="8886"/>
                  <a:pt x="5322" y="8331"/>
                </a:cubicBezTo>
                <a:cubicBezTo>
                  <a:pt x="5322" y="8194"/>
                  <a:pt x="5295" y="8060"/>
                  <a:pt x="5239" y="7935"/>
                </a:cubicBezTo>
                <a:cubicBezTo>
                  <a:pt x="5184" y="7810"/>
                  <a:pt x="5152" y="7683"/>
                  <a:pt x="5143" y="7561"/>
                </a:cubicBezTo>
                <a:cubicBezTo>
                  <a:pt x="5294" y="7518"/>
                  <a:pt x="5439" y="7464"/>
                  <a:pt x="5581" y="7398"/>
                </a:cubicBezTo>
                <a:lnTo>
                  <a:pt x="5905" y="7962"/>
                </a:lnTo>
                <a:cubicBezTo>
                  <a:pt x="5956" y="8049"/>
                  <a:pt x="6048" y="8098"/>
                  <a:pt x="6142" y="8098"/>
                </a:cubicBezTo>
                <a:cubicBezTo>
                  <a:pt x="6198" y="8098"/>
                  <a:pt x="6255" y="8081"/>
                  <a:pt x="6304" y="8044"/>
                </a:cubicBezTo>
                <a:cubicBezTo>
                  <a:pt x="6417" y="7962"/>
                  <a:pt x="6445" y="7803"/>
                  <a:pt x="6375" y="7682"/>
                </a:cubicBezTo>
                <a:lnTo>
                  <a:pt x="6053" y="7124"/>
                </a:lnTo>
                <a:cubicBezTo>
                  <a:pt x="6178" y="7034"/>
                  <a:pt x="6298" y="6934"/>
                  <a:pt x="6410" y="6824"/>
                </a:cubicBezTo>
                <a:cubicBezTo>
                  <a:pt x="6513" y="6894"/>
                  <a:pt x="6607" y="6986"/>
                  <a:pt x="6688" y="7098"/>
                </a:cubicBezTo>
                <a:cubicBezTo>
                  <a:pt x="6771" y="7208"/>
                  <a:pt x="6872" y="7299"/>
                  <a:pt x="6990" y="7368"/>
                </a:cubicBezTo>
                <a:cubicBezTo>
                  <a:pt x="7148" y="7458"/>
                  <a:pt x="7320" y="7503"/>
                  <a:pt x="7490" y="7503"/>
                </a:cubicBezTo>
                <a:cubicBezTo>
                  <a:pt x="7837" y="7503"/>
                  <a:pt x="8175" y="7323"/>
                  <a:pt x="8361" y="7002"/>
                </a:cubicBezTo>
                <a:cubicBezTo>
                  <a:pt x="8638" y="6521"/>
                  <a:pt x="8472" y="5907"/>
                  <a:pt x="7995" y="5631"/>
                </a:cubicBezTo>
                <a:cubicBezTo>
                  <a:pt x="7875" y="5562"/>
                  <a:pt x="7747" y="5519"/>
                  <a:pt x="7609" y="5504"/>
                </a:cubicBezTo>
                <a:cubicBezTo>
                  <a:pt x="7472" y="5490"/>
                  <a:pt x="7347" y="5454"/>
                  <a:pt x="7235" y="5400"/>
                </a:cubicBezTo>
                <a:cubicBezTo>
                  <a:pt x="7252" y="5332"/>
                  <a:pt x="7268" y="5264"/>
                  <a:pt x="7279" y="5195"/>
                </a:cubicBezTo>
                <a:lnTo>
                  <a:pt x="8478" y="5195"/>
                </a:lnTo>
                <a:cubicBezTo>
                  <a:pt x="9028" y="5195"/>
                  <a:pt x="9477" y="4747"/>
                  <a:pt x="9477" y="4197"/>
                </a:cubicBezTo>
                <a:cubicBezTo>
                  <a:pt x="9477" y="4028"/>
                  <a:pt x="9435" y="3863"/>
                  <a:pt x="9352" y="3715"/>
                </a:cubicBezTo>
                <a:lnTo>
                  <a:pt x="7749" y="814"/>
                </a:lnTo>
                <a:cubicBezTo>
                  <a:pt x="7565" y="479"/>
                  <a:pt x="7214" y="272"/>
                  <a:pt x="6834" y="272"/>
                </a:cubicBezTo>
                <a:cubicBezTo>
                  <a:pt x="6454" y="272"/>
                  <a:pt x="6103" y="479"/>
                  <a:pt x="5918" y="814"/>
                </a:cubicBezTo>
                <a:lnTo>
                  <a:pt x="5349" y="1840"/>
                </a:lnTo>
                <a:cubicBezTo>
                  <a:pt x="5281" y="1816"/>
                  <a:pt x="5211" y="1793"/>
                  <a:pt x="5142" y="1774"/>
                </a:cubicBezTo>
                <a:cubicBezTo>
                  <a:pt x="5151" y="1650"/>
                  <a:pt x="5183" y="1524"/>
                  <a:pt x="5238" y="1399"/>
                </a:cubicBezTo>
                <a:cubicBezTo>
                  <a:pt x="5294" y="1274"/>
                  <a:pt x="5321" y="1141"/>
                  <a:pt x="5321" y="1003"/>
                </a:cubicBezTo>
                <a:cubicBezTo>
                  <a:pt x="5321" y="450"/>
                  <a:pt x="4871" y="0"/>
                  <a:pt x="4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202761" y="1446950"/>
            <a:ext cx="371722" cy="372919"/>
          </a:xfrm>
          <a:custGeom>
            <a:avLst/>
            <a:gdLst/>
            <a:ahLst/>
            <a:cxnLst/>
            <a:rect l="l" t="t" r="r" b="b"/>
            <a:pathLst>
              <a:path w="9314" h="9344" extrusionOk="0">
                <a:moveTo>
                  <a:pt x="6413" y="556"/>
                </a:moveTo>
                <a:cubicBezTo>
                  <a:pt x="7423" y="556"/>
                  <a:pt x="8285" y="1197"/>
                  <a:pt x="8613" y="2094"/>
                </a:cubicBezTo>
                <a:cubicBezTo>
                  <a:pt x="8368" y="1928"/>
                  <a:pt x="8072" y="1832"/>
                  <a:pt x="7753" y="1832"/>
                </a:cubicBezTo>
                <a:lnTo>
                  <a:pt x="1555" y="1832"/>
                </a:lnTo>
                <a:cubicBezTo>
                  <a:pt x="1237" y="1832"/>
                  <a:pt x="941" y="1928"/>
                  <a:pt x="694" y="2094"/>
                </a:cubicBezTo>
                <a:cubicBezTo>
                  <a:pt x="1024" y="1197"/>
                  <a:pt x="1885" y="556"/>
                  <a:pt x="2893" y="556"/>
                </a:cubicBezTo>
                <a:cubicBezTo>
                  <a:pt x="3485" y="556"/>
                  <a:pt x="4042" y="787"/>
                  <a:pt x="4460" y="1205"/>
                </a:cubicBezTo>
                <a:cubicBezTo>
                  <a:pt x="4513" y="1258"/>
                  <a:pt x="4583" y="1285"/>
                  <a:pt x="4653" y="1285"/>
                </a:cubicBezTo>
                <a:cubicBezTo>
                  <a:pt x="4723" y="1285"/>
                  <a:pt x="4793" y="1258"/>
                  <a:pt x="4846" y="1205"/>
                </a:cubicBezTo>
                <a:cubicBezTo>
                  <a:pt x="5265" y="787"/>
                  <a:pt x="5821" y="556"/>
                  <a:pt x="6413" y="556"/>
                </a:cubicBezTo>
                <a:close/>
                <a:moveTo>
                  <a:pt x="7748" y="2379"/>
                </a:moveTo>
                <a:cubicBezTo>
                  <a:pt x="8302" y="2379"/>
                  <a:pt x="8750" y="2827"/>
                  <a:pt x="8750" y="3381"/>
                </a:cubicBezTo>
                <a:lnTo>
                  <a:pt x="8750" y="4110"/>
                </a:lnTo>
                <a:cubicBezTo>
                  <a:pt x="8750" y="4771"/>
                  <a:pt x="8281" y="5324"/>
                  <a:pt x="7657" y="5450"/>
                </a:cubicBezTo>
                <a:lnTo>
                  <a:pt x="7657" y="4974"/>
                </a:lnTo>
                <a:cubicBezTo>
                  <a:pt x="7657" y="4378"/>
                  <a:pt x="7299" y="3851"/>
                  <a:pt x="6745" y="3629"/>
                </a:cubicBezTo>
                <a:cubicBezTo>
                  <a:pt x="6473" y="3520"/>
                  <a:pt x="6186" y="3467"/>
                  <a:pt x="5901" y="3467"/>
                </a:cubicBezTo>
                <a:cubicBezTo>
                  <a:pt x="5460" y="3467"/>
                  <a:pt x="5024" y="3594"/>
                  <a:pt x="4649" y="3841"/>
                </a:cubicBezTo>
                <a:cubicBezTo>
                  <a:pt x="4274" y="3595"/>
                  <a:pt x="3837" y="3467"/>
                  <a:pt x="3396" y="3467"/>
                </a:cubicBezTo>
                <a:cubicBezTo>
                  <a:pt x="3111" y="3467"/>
                  <a:pt x="2824" y="3520"/>
                  <a:pt x="2552" y="3629"/>
                </a:cubicBezTo>
                <a:cubicBezTo>
                  <a:pt x="1998" y="3849"/>
                  <a:pt x="1641" y="4378"/>
                  <a:pt x="1641" y="4974"/>
                </a:cubicBezTo>
                <a:lnTo>
                  <a:pt x="1641" y="5450"/>
                </a:lnTo>
                <a:cubicBezTo>
                  <a:pt x="1019" y="5324"/>
                  <a:pt x="547" y="4771"/>
                  <a:pt x="547" y="4110"/>
                </a:cubicBezTo>
                <a:lnTo>
                  <a:pt x="547" y="3381"/>
                </a:lnTo>
                <a:cubicBezTo>
                  <a:pt x="547" y="2827"/>
                  <a:pt x="995" y="2379"/>
                  <a:pt x="1549" y="2379"/>
                </a:cubicBezTo>
                <a:close/>
                <a:moveTo>
                  <a:pt x="5202" y="6754"/>
                </a:moveTo>
                <a:cubicBezTo>
                  <a:pt x="5362" y="6754"/>
                  <a:pt x="5492" y="6895"/>
                  <a:pt x="5473" y="7059"/>
                </a:cubicBezTo>
                <a:cubicBezTo>
                  <a:pt x="5457" y="7198"/>
                  <a:pt x="5334" y="7301"/>
                  <a:pt x="5193" y="7301"/>
                </a:cubicBezTo>
                <a:lnTo>
                  <a:pt x="4115" y="7301"/>
                </a:lnTo>
                <a:cubicBezTo>
                  <a:pt x="3974" y="7301"/>
                  <a:pt x="3851" y="7199"/>
                  <a:pt x="3836" y="7059"/>
                </a:cubicBezTo>
                <a:cubicBezTo>
                  <a:pt x="3817" y="6895"/>
                  <a:pt x="3946" y="6754"/>
                  <a:pt x="4107" y="6754"/>
                </a:cubicBezTo>
                <a:close/>
                <a:moveTo>
                  <a:pt x="3395" y="4020"/>
                </a:moveTo>
                <a:cubicBezTo>
                  <a:pt x="3741" y="4020"/>
                  <a:pt x="4083" y="4123"/>
                  <a:pt x="4375" y="4322"/>
                </a:cubicBezTo>
                <a:lnTo>
                  <a:pt x="4375" y="5289"/>
                </a:lnTo>
                <a:cubicBezTo>
                  <a:pt x="4375" y="5440"/>
                  <a:pt x="4497" y="5563"/>
                  <a:pt x="4649" y="5563"/>
                </a:cubicBezTo>
                <a:cubicBezTo>
                  <a:pt x="4659" y="5563"/>
                  <a:pt x="4669" y="5562"/>
                  <a:pt x="4680" y="5561"/>
                </a:cubicBezTo>
                <a:cubicBezTo>
                  <a:pt x="4819" y="5546"/>
                  <a:pt x="4922" y="5423"/>
                  <a:pt x="4922" y="5283"/>
                </a:cubicBezTo>
                <a:lnTo>
                  <a:pt x="4922" y="4324"/>
                </a:lnTo>
                <a:cubicBezTo>
                  <a:pt x="5213" y="4124"/>
                  <a:pt x="5556" y="4021"/>
                  <a:pt x="5901" y="4021"/>
                </a:cubicBezTo>
                <a:cubicBezTo>
                  <a:pt x="6118" y="4021"/>
                  <a:pt x="6336" y="4062"/>
                  <a:pt x="6543" y="4144"/>
                </a:cubicBezTo>
                <a:cubicBezTo>
                  <a:pt x="6887" y="4281"/>
                  <a:pt x="7109" y="4612"/>
                  <a:pt x="7109" y="4982"/>
                </a:cubicBezTo>
                <a:lnTo>
                  <a:pt x="7109" y="6334"/>
                </a:lnTo>
                <a:cubicBezTo>
                  <a:pt x="7109" y="6477"/>
                  <a:pt x="7098" y="6618"/>
                  <a:pt x="7075" y="6754"/>
                </a:cubicBezTo>
                <a:lnTo>
                  <a:pt x="5969" y="6754"/>
                </a:lnTo>
                <a:cubicBezTo>
                  <a:pt x="5856" y="6435"/>
                  <a:pt x="5551" y="6207"/>
                  <a:pt x="5195" y="6207"/>
                </a:cubicBezTo>
                <a:lnTo>
                  <a:pt x="4107" y="6207"/>
                </a:lnTo>
                <a:cubicBezTo>
                  <a:pt x="3640" y="6207"/>
                  <a:pt x="3263" y="6599"/>
                  <a:pt x="3288" y="7072"/>
                </a:cubicBezTo>
                <a:cubicBezTo>
                  <a:pt x="3310" y="7499"/>
                  <a:pt x="3693" y="7847"/>
                  <a:pt x="4120" y="7847"/>
                </a:cubicBezTo>
                <a:lnTo>
                  <a:pt x="5195" y="7847"/>
                </a:lnTo>
                <a:cubicBezTo>
                  <a:pt x="5552" y="7847"/>
                  <a:pt x="5856" y="7619"/>
                  <a:pt x="5969" y="7300"/>
                </a:cubicBezTo>
                <a:lnTo>
                  <a:pt x="6912" y="7300"/>
                </a:lnTo>
                <a:cubicBezTo>
                  <a:pt x="6535" y="8179"/>
                  <a:pt x="5661" y="8796"/>
                  <a:pt x="4646" y="8796"/>
                </a:cubicBezTo>
                <a:cubicBezTo>
                  <a:pt x="4627" y="8796"/>
                  <a:pt x="4607" y="8795"/>
                  <a:pt x="4588" y="8795"/>
                </a:cubicBezTo>
                <a:cubicBezTo>
                  <a:pt x="3250" y="8763"/>
                  <a:pt x="2188" y="7649"/>
                  <a:pt x="2188" y="6309"/>
                </a:cubicBezTo>
                <a:lnTo>
                  <a:pt x="2188" y="5752"/>
                </a:lnTo>
                <a:lnTo>
                  <a:pt x="2187" y="5752"/>
                </a:lnTo>
                <a:lnTo>
                  <a:pt x="2187" y="4981"/>
                </a:lnTo>
                <a:cubicBezTo>
                  <a:pt x="2187" y="4609"/>
                  <a:pt x="2409" y="4281"/>
                  <a:pt x="2754" y="4143"/>
                </a:cubicBezTo>
                <a:cubicBezTo>
                  <a:pt x="2961" y="4060"/>
                  <a:pt x="3179" y="4020"/>
                  <a:pt x="3395" y="4020"/>
                </a:cubicBezTo>
                <a:close/>
                <a:moveTo>
                  <a:pt x="2888" y="1"/>
                </a:moveTo>
                <a:cubicBezTo>
                  <a:pt x="1295" y="1"/>
                  <a:pt x="0" y="1295"/>
                  <a:pt x="0" y="2889"/>
                </a:cubicBezTo>
                <a:lnTo>
                  <a:pt x="0" y="4110"/>
                </a:lnTo>
                <a:cubicBezTo>
                  <a:pt x="0" y="5073"/>
                  <a:pt x="715" y="5872"/>
                  <a:pt x="1641" y="6005"/>
                </a:cubicBezTo>
                <a:lnTo>
                  <a:pt x="1641" y="6336"/>
                </a:lnTo>
                <a:cubicBezTo>
                  <a:pt x="1641" y="7994"/>
                  <a:pt x="2989" y="9344"/>
                  <a:pt x="4649" y="9344"/>
                </a:cubicBezTo>
                <a:cubicBezTo>
                  <a:pt x="5969" y="9344"/>
                  <a:pt x="7094" y="8488"/>
                  <a:pt x="7498" y="7302"/>
                </a:cubicBezTo>
                <a:lnTo>
                  <a:pt x="9023" y="7302"/>
                </a:lnTo>
                <a:cubicBezTo>
                  <a:pt x="9185" y="7302"/>
                  <a:pt x="9314" y="7162"/>
                  <a:pt x="9296" y="6997"/>
                </a:cubicBezTo>
                <a:cubicBezTo>
                  <a:pt x="9281" y="6858"/>
                  <a:pt x="9156" y="6754"/>
                  <a:pt x="9017" y="6754"/>
                </a:cubicBezTo>
                <a:lnTo>
                  <a:pt x="7629" y="6754"/>
                </a:lnTo>
                <a:cubicBezTo>
                  <a:pt x="7647" y="6617"/>
                  <a:pt x="7657" y="6478"/>
                  <a:pt x="7657" y="6336"/>
                </a:cubicBezTo>
                <a:lnTo>
                  <a:pt x="7657" y="6005"/>
                </a:lnTo>
                <a:cubicBezTo>
                  <a:pt x="8583" y="5872"/>
                  <a:pt x="9298" y="5073"/>
                  <a:pt x="9298" y="4110"/>
                </a:cubicBezTo>
                <a:lnTo>
                  <a:pt x="9298" y="2889"/>
                </a:lnTo>
                <a:cubicBezTo>
                  <a:pt x="9298" y="1295"/>
                  <a:pt x="8003" y="1"/>
                  <a:pt x="6410" y="1"/>
                </a:cubicBezTo>
                <a:cubicBezTo>
                  <a:pt x="5759" y="1"/>
                  <a:pt x="5144" y="224"/>
                  <a:pt x="4649" y="634"/>
                </a:cubicBezTo>
                <a:cubicBezTo>
                  <a:pt x="4154" y="224"/>
                  <a:pt x="3538" y="1"/>
                  <a:pt x="2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8084730" y="1512481"/>
            <a:ext cx="246776" cy="241858"/>
          </a:xfrm>
          <a:custGeom>
            <a:avLst/>
            <a:gdLst/>
            <a:ahLst/>
            <a:cxnLst/>
            <a:rect l="l" t="t" r="r" b="b"/>
            <a:pathLst>
              <a:path w="1903" h="1865" extrusionOk="0">
                <a:moveTo>
                  <a:pt x="915" y="0"/>
                </a:moveTo>
                <a:cubicBezTo>
                  <a:pt x="840" y="0"/>
                  <a:pt x="780" y="61"/>
                  <a:pt x="780" y="135"/>
                </a:cubicBezTo>
                <a:cubicBezTo>
                  <a:pt x="780" y="188"/>
                  <a:pt x="811" y="232"/>
                  <a:pt x="854" y="254"/>
                </a:cubicBezTo>
                <a:lnTo>
                  <a:pt x="854" y="488"/>
                </a:lnTo>
                <a:cubicBezTo>
                  <a:pt x="766" y="506"/>
                  <a:pt x="687" y="549"/>
                  <a:pt x="625" y="610"/>
                </a:cubicBezTo>
                <a:lnTo>
                  <a:pt x="445" y="431"/>
                </a:lnTo>
                <a:cubicBezTo>
                  <a:pt x="459" y="385"/>
                  <a:pt x="448" y="331"/>
                  <a:pt x="411" y="294"/>
                </a:cubicBezTo>
                <a:cubicBezTo>
                  <a:pt x="385" y="268"/>
                  <a:pt x="351" y="254"/>
                  <a:pt x="316" y="254"/>
                </a:cubicBezTo>
                <a:cubicBezTo>
                  <a:pt x="282" y="254"/>
                  <a:pt x="247" y="268"/>
                  <a:pt x="221" y="294"/>
                </a:cubicBezTo>
                <a:cubicBezTo>
                  <a:pt x="168" y="347"/>
                  <a:pt x="168" y="432"/>
                  <a:pt x="222" y="485"/>
                </a:cubicBezTo>
                <a:cubicBezTo>
                  <a:pt x="249" y="511"/>
                  <a:pt x="283" y="524"/>
                  <a:pt x="317" y="524"/>
                </a:cubicBezTo>
                <a:cubicBezTo>
                  <a:pt x="332" y="524"/>
                  <a:pt x="347" y="521"/>
                  <a:pt x="362" y="516"/>
                </a:cubicBezTo>
                <a:lnTo>
                  <a:pt x="552" y="705"/>
                </a:lnTo>
                <a:cubicBezTo>
                  <a:pt x="519" y="760"/>
                  <a:pt x="496" y="823"/>
                  <a:pt x="489" y="891"/>
                </a:cubicBezTo>
                <a:lnTo>
                  <a:pt x="258" y="890"/>
                </a:lnTo>
                <a:cubicBezTo>
                  <a:pt x="237" y="846"/>
                  <a:pt x="190" y="814"/>
                  <a:pt x="137" y="814"/>
                </a:cubicBezTo>
                <a:cubicBezTo>
                  <a:pt x="62" y="814"/>
                  <a:pt x="3" y="873"/>
                  <a:pt x="1" y="948"/>
                </a:cubicBezTo>
                <a:cubicBezTo>
                  <a:pt x="1" y="1023"/>
                  <a:pt x="61" y="1083"/>
                  <a:pt x="135" y="1084"/>
                </a:cubicBezTo>
                <a:cubicBezTo>
                  <a:pt x="188" y="1084"/>
                  <a:pt x="232" y="1053"/>
                  <a:pt x="256" y="1010"/>
                </a:cubicBezTo>
                <a:lnTo>
                  <a:pt x="493" y="1011"/>
                </a:lnTo>
                <a:cubicBezTo>
                  <a:pt x="503" y="1074"/>
                  <a:pt x="525" y="1133"/>
                  <a:pt x="558" y="1186"/>
                </a:cubicBezTo>
                <a:lnTo>
                  <a:pt x="364" y="1379"/>
                </a:lnTo>
                <a:cubicBezTo>
                  <a:pt x="349" y="1374"/>
                  <a:pt x="334" y="1371"/>
                  <a:pt x="319" y="1371"/>
                </a:cubicBezTo>
                <a:cubicBezTo>
                  <a:pt x="285" y="1371"/>
                  <a:pt x="251" y="1384"/>
                  <a:pt x="225" y="1411"/>
                </a:cubicBezTo>
                <a:cubicBezTo>
                  <a:pt x="172" y="1463"/>
                  <a:pt x="172" y="1548"/>
                  <a:pt x="224" y="1601"/>
                </a:cubicBezTo>
                <a:cubicBezTo>
                  <a:pt x="250" y="1627"/>
                  <a:pt x="285" y="1641"/>
                  <a:pt x="319" y="1641"/>
                </a:cubicBezTo>
                <a:cubicBezTo>
                  <a:pt x="354" y="1641"/>
                  <a:pt x="388" y="1627"/>
                  <a:pt x="415" y="1601"/>
                </a:cubicBezTo>
                <a:cubicBezTo>
                  <a:pt x="451" y="1564"/>
                  <a:pt x="462" y="1512"/>
                  <a:pt x="447" y="1464"/>
                </a:cubicBezTo>
                <a:lnTo>
                  <a:pt x="635" y="1279"/>
                </a:lnTo>
                <a:cubicBezTo>
                  <a:pt x="703" y="1342"/>
                  <a:pt x="791" y="1385"/>
                  <a:pt x="890" y="1397"/>
                </a:cubicBezTo>
                <a:lnTo>
                  <a:pt x="890" y="1610"/>
                </a:lnTo>
                <a:cubicBezTo>
                  <a:pt x="845" y="1632"/>
                  <a:pt x="814" y="1676"/>
                  <a:pt x="814" y="1731"/>
                </a:cubicBezTo>
                <a:cubicBezTo>
                  <a:pt x="814" y="1805"/>
                  <a:pt x="874" y="1864"/>
                  <a:pt x="948" y="1864"/>
                </a:cubicBezTo>
                <a:cubicBezTo>
                  <a:pt x="1022" y="1864"/>
                  <a:pt x="1082" y="1804"/>
                  <a:pt x="1082" y="1731"/>
                </a:cubicBezTo>
                <a:cubicBezTo>
                  <a:pt x="1082" y="1678"/>
                  <a:pt x="1052" y="1633"/>
                  <a:pt x="1009" y="1611"/>
                </a:cubicBezTo>
                <a:lnTo>
                  <a:pt x="1009" y="1396"/>
                </a:lnTo>
                <a:cubicBezTo>
                  <a:pt x="1105" y="1383"/>
                  <a:pt x="1191" y="1341"/>
                  <a:pt x="1259" y="1278"/>
                </a:cubicBezTo>
                <a:lnTo>
                  <a:pt x="1417" y="1434"/>
                </a:lnTo>
                <a:cubicBezTo>
                  <a:pt x="1404" y="1480"/>
                  <a:pt x="1414" y="1534"/>
                  <a:pt x="1451" y="1571"/>
                </a:cubicBezTo>
                <a:cubicBezTo>
                  <a:pt x="1477" y="1597"/>
                  <a:pt x="1512" y="1610"/>
                  <a:pt x="1546" y="1610"/>
                </a:cubicBezTo>
                <a:cubicBezTo>
                  <a:pt x="1581" y="1610"/>
                  <a:pt x="1615" y="1597"/>
                  <a:pt x="1642" y="1571"/>
                </a:cubicBezTo>
                <a:cubicBezTo>
                  <a:pt x="1694" y="1518"/>
                  <a:pt x="1694" y="1433"/>
                  <a:pt x="1642" y="1380"/>
                </a:cubicBezTo>
                <a:cubicBezTo>
                  <a:pt x="1615" y="1354"/>
                  <a:pt x="1581" y="1341"/>
                  <a:pt x="1547" y="1341"/>
                </a:cubicBezTo>
                <a:cubicBezTo>
                  <a:pt x="1531" y="1341"/>
                  <a:pt x="1516" y="1344"/>
                  <a:pt x="1502" y="1348"/>
                </a:cubicBezTo>
                <a:lnTo>
                  <a:pt x="1337" y="1185"/>
                </a:lnTo>
                <a:cubicBezTo>
                  <a:pt x="1370" y="1132"/>
                  <a:pt x="1393" y="1074"/>
                  <a:pt x="1404" y="1010"/>
                </a:cubicBezTo>
                <a:lnTo>
                  <a:pt x="1646" y="1009"/>
                </a:lnTo>
                <a:cubicBezTo>
                  <a:pt x="1668" y="1052"/>
                  <a:pt x="1712" y="1083"/>
                  <a:pt x="1765" y="1083"/>
                </a:cubicBezTo>
                <a:cubicBezTo>
                  <a:pt x="1841" y="1083"/>
                  <a:pt x="1900" y="1022"/>
                  <a:pt x="1900" y="947"/>
                </a:cubicBezTo>
                <a:cubicBezTo>
                  <a:pt x="1903" y="873"/>
                  <a:pt x="1842" y="812"/>
                  <a:pt x="1767" y="812"/>
                </a:cubicBezTo>
                <a:cubicBezTo>
                  <a:pt x="1713" y="812"/>
                  <a:pt x="1668" y="844"/>
                  <a:pt x="1646" y="889"/>
                </a:cubicBezTo>
                <a:lnTo>
                  <a:pt x="1409" y="890"/>
                </a:lnTo>
                <a:cubicBezTo>
                  <a:pt x="1399" y="806"/>
                  <a:pt x="1368" y="728"/>
                  <a:pt x="1320" y="664"/>
                </a:cubicBezTo>
                <a:lnTo>
                  <a:pt x="1500" y="486"/>
                </a:lnTo>
                <a:cubicBezTo>
                  <a:pt x="1514" y="491"/>
                  <a:pt x="1530" y="494"/>
                  <a:pt x="1546" y="494"/>
                </a:cubicBezTo>
                <a:cubicBezTo>
                  <a:pt x="1579" y="494"/>
                  <a:pt x="1613" y="481"/>
                  <a:pt x="1640" y="454"/>
                </a:cubicBezTo>
                <a:cubicBezTo>
                  <a:pt x="1692" y="401"/>
                  <a:pt x="1692" y="316"/>
                  <a:pt x="1640" y="263"/>
                </a:cubicBezTo>
                <a:cubicBezTo>
                  <a:pt x="1613" y="237"/>
                  <a:pt x="1579" y="224"/>
                  <a:pt x="1544" y="224"/>
                </a:cubicBezTo>
                <a:cubicBezTo>
                  <a:pt x="1509" y="224"/>
                  <a:pt x="1474" y="237"/>
                  <a:pt x="1448" y="263"/>
                </a:cubicBezTo>
                <a:cubicBezTo>
                  <a:pt x="1411" y="300"/>
                  <a:pt x="1401" y="353"/>
                  <a:pt x="1415" y="400"/>
                </a:cubicBezTo>
                <a:lnTo>
                  <a:pt x="1236" y="578"/>
                </a:lnTo>
                <a:cubicBezTo>
                  <a:pt x="1164" y="520"/>
                  <a:pt x="1073" y="484"/>
                  <a:pt x="973" y="478"/>
                </a:cubicBezTo>
                <a:lnTo>
                  <a:pt x="973" y="256"/>
                </a:lnTo>
                <a:cubicBezTo>
                  <a:pt x="1017" y="233"/>
                  <a:pt x="1049" y="189"/>
                  <a:pt x="1049" y="135"/>
                </a:cubicBezTo>
                <a:cubicBezTo>
                  <a:pt x="1049" y="59"/>
                  <a:pt x="989" y="0"/>
                  <a:pt x="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egnaposto numero diapositiva 1">
            <a:extLst>
              <a:ext uri="{FF2B5EF4-FFF2-40B4-BE49-F238E27FC236}">
                <a16:creationId xmlns:a16="http://schemas.microsoft.com/office/drawing/2014/main" id="{785355AD-881B-9879-621F-8DDE649814A4}"/>
              </a:ext>
            </a:extLst>
          </p:cNvPr>
          <p:cNvSpPr>
            <a:spLocks noGrp="1"/>
          </p:cNvSpPr>
          <p:nvPr>
            <p:ph type="sldNum" sz="quarter" idx="12"/>
          </p:nvPr>
        </p:nvSpPr>
        <p:spPr/>
        <p:txBody>
          <a:bodyPr/>
          <a:lstStyle/>
          <a:p>
            <a:fld id="{648C1812-8ECC-4A8D-9A1D-6B198784C036}" type="slidenum">
              <a:rPr lang="en-US" smtClean="0"/>
              <a:t>17</a:t>
            </a:fld>
            <a:endParaRPr lang="en-US" dirty="0"/>
          </a:p>
        </p:txBody>
      </p:sp>
      <p:sp>
        <p:nvSpPr>
          <p:cNvPr id="3" name="Google Shape;810;p49">
            <a:extLst>
              <a:ext uri="{FF2B5EF4-FFF2-40B4-BE49-F238E27FC236}">
                <a16:creationId xmlns:a16="http://schemas.microsoft.com/office/drawing/2014/main" id="{80262238-4A95-9409-2A57-958A808AE895}"/>
              </a:ext>
            </a:extLst>
          </p:cNvPr>
          <p:cNvSpPr txBox="1">
            <a:spLocks/>
          </p:cNvSpPr>
          <p:nvPr/>
        </p:nvSpPr>
        <p:spPr>
          <a:xfrm>
            <a:off x="105459" y="394604"/>
            <a:ext cx="720000" cy="720000"/>
          </a:xfrm>
          <a:prstGeom prst="rect">
            <a:avLst/>
          </a:prstGeom>
          <a:solidFill>
            <a:schemeClr val="bg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solidFill>
                  <a:schemeClr val="tx1"/>
                </a:solidFill>
              </a:rPr>
              <a:t>05</a:t>
            </a:r>
          </a:p>
        </p:txBody>
      </p:sp>
      <p:grpSp>
        <p:nvGrpSpPr>
          <p:cNvPr id="13" name="Gruppo 12">
            <a:extLst>
              <a:ext uri="{FF2B5EF4-FFF2-40B4-BE49-F238E27FC236}">
                <a16:creationId xmlns:a16="http://schemas.microsoft.com/office/drawing/2014/main" id="{F4889AA7-2B31-40A1-109A-D283862C5556}"/>
              </a:ext>
            </a:extLst>
          </p:cNvPr>
          <p:cNvGrpSpPr/>
          <p:nvPr/>
        </p:nvGrpSpPr>
        <p:grpSpPr>
          <a:xfrm>
            <a:off x="2416897" y="1424012"/>
            <a:ext cx="1813796" cy="413337"/>
            <a:chOff x="5329298" y="2095936"/>
            <a:chExt cx="1813796" cy="413337"/>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B4040ED6-05F8-080B-6C81-8B67617C8288}"/>
                    </a:ext>
                  </a:extLst>
                </p:cNvPr>
                <p:cNvSpPr txBox="1"/>
                <p:nvPr/>
              </p:nvSpPr>
              <p:spPr>
                <a:xfrm>
                  <a:off x="5414666" y="2135302"/>
                  <a:ext cx="1728428" cy="307777"/>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𝐸</m:t>
                            </m:r>
                          </m:e>
                          <m:sub>
                            <m:r>
                              <a:rPr lang="it-IT" b="0" i="1" smtClean="0">
                                <a:solidFill>
                                  <a:schemeClr val="tx1"/>
                                </a:solidFill>
                                <a:latin typeface="Cambria Math" panose="02040503050406030204" pitchFamily="18" charset="0"/>
                              </a:rPr>
                              <m:t>0</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𝑠𝑝𝑒𝑐</m:t>
                        </m:r>
                        <m:d>
                          <m:dPr>
                            <m:ctrlPr>
                              <a:rPr lang="it-IT" b="0" i="1" smtClean="0">
                                <a:solidFill>
                                  <a:schemeClr val="tx1"/>
                                </a:solidFill>
                                <a:latin typeface="Cambria Math" panose="02040503050406030204" pitchFamily="18" charset="0"/>
                              </a:rPr>
                            </m:ctrlPr>
                          </m:dPr>
                          <m:e>
                            <m:r>
                              <a:rPr lang="it-IT" b="0" i="1" smtClean="0">
                                <a:solidFill>
                                  <a:schemeClr val="tx1"/>
                                </a:solidFill>
                                <a:latin typeface="Cambria Math" panose="02040503050406030204" pitchFamily="18" charset="0"/>
                              </a:rPr>
                              <m:t>𝐹</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𝑉</m:t>
                                </m:r>
                              </m:e>
                              <m:sup>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1</m:t>
                                </m:r>
                              </m:sup>
                            </m:sSup>
                          </m:e>
                        </m:d>
                      </m:oMath>
                    </m:oMathPara>
                  </a14:m>
                  <a:endParaRPr lang="en-US" dirty="0">
                    <a:solidFill>
                      <a:schemeClr val="tx1"/>
                    </a:solidFill>
                  </a:endParaRPr>
                </a:p>
              </p:txBody>
            </p:sp>
          </mc:Choice>
          <mc:Fallback xmlns="">
            <p:sp>
              <p:nvSpPr>
                <p:cNvPr id="9" name="CasellaDiTesto 8">
                  <a:extLst>
                    <a:ext uri="{FF2B5EF4-FFF2-40B4-BE49-F238E27FC236}">
                      <a16:creationId xmlns:a16="http://schemas.microsoft.com/office/drawing/2014/main" id="{B4040ED6-05F8-080B-6C81-8B67617C8288}"/>
                    </a:ext>
                  </a:extLst>
                </p:cNvPr>
                <p:cNvSpPr txBox="1">
                  <a:spLocks noRot="1" noChangeAspect="1" noMove="1" noResize="1" noEditPoints="1" noAdjustHandles="1" noChangeArrowheads="1" noChangeShapeType="1" noTextEdit="1"/>
                </p:cNvSpPr>
                <p:nvPr/>
              </p:nvSpPr>
              <p:spPr>
                <a:xfrm>
                  <a:off x="5414666" y="2135302"/>
                  <a:ext cx="1728428" cy="307777"/>
                </a:xfrm>
                <a:prstGeom prst="rect">
                  <a:avLst/>
                </a:prstGeom>
                <a:blipFill>
                  <a:blip r:embed="rId5"/>
                  <a:stretch>
                    <a:fillRect b="-1961"/>
                  </a:stretch>
                </a:blipFill>
                <a:ln>
                  <a:noFill/>
                </a:ln>
              </p:spPr>
              <p:txBody>
                <a:bodyPr/>
                <a:lstStyle/>
                <a:p>
                  <a:r>
                    <a:rPr lang="en-US">
                      <a:noFill/>
                    </a:rPr>
                    <a:t> </a:t>
                  </a:r>
                </a:p>
              </p:txBody>
            </p:sp>
          </mc:Fallback>
        </mc:AlternateContent>
        <p:sp>
          <p:nvSpPr>
            <p:cNvPr id="12" name="Rettangolo 11">
              <a:extLst>
                <a:ext uri="{FF2B5EF4-FFF2-40B4-BE49-F238E27FC236}">
                  <a16:creationId xmlns:a16="http://schemas.microsoft.com/office/drawing/2014/main" id="{2E1CC9E2-181D-F490-0411-3A2E75EBFA40}"/>
                </a:ext>
              </a:extLst>
            </p:cNvPr>
            <p:cNvSpPr/>
            <p:nvPr/>
          </p:nvSpPr>
          <p:spPr>
            <a:xfrm>
              <a:off x="5329298" y="2095936"/>
              <a:ext cx="1613369" cy="413337"/>
            </a:xfrm>
            <a:prstGeom prst="rect">
              <a:avLst/>
            </a:prstGeom>
            <a:noFill/>
            <a:ln w="38100">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1663A49C-BC35-1369-D461-8C2350AC8DE6}"/>
                  </a:ext>
                </a:extLst>
              </p:cNvPr>
              <p:cNvSpPr txBox="1"/>
              <p:nvPr/>
            </p:nvSpPr>
            <p:spPr>
              <a:xfrm>
                <a:off x="170996" y="2343803"/>
                <a:ext cx="2686954" cy="42723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𝐹</m:t>
                      </m:r>
                      <m:r>
                        <a:rPr lang="it-IT" b="0" i="1" smtClean="0">
                          <a:solidFill>
                            <a:schemeClr val="tx1"/>
                          </a:solidFill>
                          <a:latin typeface="Cambria Math" panose="02040503050406030204" pitchFamily="18" charset="0"/>
                        </a:rPr>
                        <m:t>=</m:t>
                      </m:r>
                      <m:d>
                        <m:dPr>
                          <m:begChr m:val="["/>
                          <m:endChr m:val="]"/>
                          <m:ctrlPr>
                            <a:rPr lang="en-US" i="1" smtClean="0">
                              <a:solidFill>
                                <a:schemeClr val="tx1"/>
                              </a:solidFill>
                              <a:latin typeface="Cambria Math" panose="02040503050406030204" pitchFamily="18" charset="0"/>
                            </a:rPr>
                          </m:ctrlPr>
                        </m:dPr>
                        <m:e>
                          <m:m>
                            <m:mPr>
                              <m:mcs>
                                <m:mc>
                                  <m:mcPr>
                                    <m:count m:val="2"/>
                                    <m:mcJc m:val="center"/>
                                  </m:mcPr>
                                </m:mc>
                              </m:mcs>
                              <m:ctrlPr>
                                <a:rPr lang="en-US" i="1" smtClean="0">
                                  <a:solidFill>
                                    <a:schemeClr val="tx1"/>
                                  </a:solidFill>
                                  <a:latin typeface="Cambria Math" panose="02040503050406030204" pitchFamily="18" charset="0"/>
                                </a:rPr>
                              </m:ctrlPr>
                            </m:mPr>
                            <m:mr>
                              <m:e>
                                <m:r>
                                  <a:rPr lang="it-IT" b="0" i="1" smtClean="0">
                                    <a:solidFill>
                                      <a:schemeClr val="tx1"/>
                                    </a:solidFill>
                                    <a:latin typeface="Cambria Math" panose="02040503050406030204" pitchFamily="18" charset="0"/>
                                  </a:rPr>
                                  <m:t>𝛽𝜖</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𝜌</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𝑆</m:t>
                                    </m:r>
                                  </m:e>
                                  <m:sub>
                                    <m:r>
                                      <a:rPr lang="it-IT" b="0" i="1" smtClean="0">
                                        <a:solidFill>
                                          <a:schemeClr val="tx1"/>
                                        </a:solidFill>
                                        <a:latin typeface="Cambria Math" panose="02040503050406030204" pitchFamily="18" charset="0"/>
                                      </a:rPr>
                                      <m:t>𝐶</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𝑆</m:t>
                                    </m:r>
                                  </m:e>
                                  <m:sub>
                                    <m:r>
                                      <a:rPr lang="it-IT" b="0" i="1" smtClean="0">
                                        <a:solidFill>
                                          <a:schemeClr val="tx1"/>
                                        </a:solidFill>
                                        <a:latin typeface="Cambria Math" panose="02040503050406030204" pitchFamily="18" charset="0"/>
                                      </a:rPr>
                                      <m:t>𝐻</m:t>
                                    </m:r>
                                  </m:sub>
                                </m:sSub>
                                <m:r>
                                  <a:rPr lang="it-IT" b="0" i="1" smtClean="0">
                                    <a:solidFill>
                                      <a:schemeClr val="tx1"/>
                                    </a:solidFill>
                                    <a:latin typeface="Cambria Math" panose="02040503050406030204" pitchFamily="18" charset="0"/>
                                  </a:rPr>
                                  <m:t>)</m:t>
                                </m:r>
                              </m:e>
                              <m:e>
                                <m:r>
                                  <a:rPr lang="it-IT" b="0" i="1" smtClean="0">
                                    <a:solidFill>
                                      <a:schemeClr val="tx1"/>
                                    </a:solidFill>
                                    <a:latin typeface="Cambria Math" panose="02040503050406030204" pitchFamily="18" charset="0"/>
                                  </a:rPr>
                                  <m:t>𝛽</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𝜌</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𝑆</m:t>
                                    </m:r>
                                  </m:e>
                                  <m:sub>
                                    <m:r>
                                      <a:rPr lang="it-IT" b="0" i="1" smtClean="0">
                                        <a:solidFill>
                                          <a:schemeClr val="tx1"/>
                                        </a:solidFill>
                                        <a:latin typeface="Cambria Math" panose="02040503050406030204" pitchFamily="18" charset="0"/>
                                      </a:rPr>
                                      <m:t>𝐶</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𝑆</m:t>
                                    </m:r>
                                  </m:e>
                                  <m:sub>
                                    <m:r>
                                      <a:rPr lang="it-IT" b="0" i="1" smtClean="0">
                                        <a:solidFill>
                                          <a:schemeClr val="tx1"/>
                                        </a:solidFill>
                                        <a:latin typeface="Cambria Math" panose="02040503050406030204" pitchFamily="18" charset="0"/>
                                      </a:rPr>
                                      <m:t>𝐴</m:t>
                                    </m:r>
                                  </m:sub>
                                </m:sSub>
                                <m:r>
                                  <a:rPr lang="it-IT" b="0" i="1" smtClean="0">
                                    <a:solidFill>
                                      <a:schemeClr val="tx1"/>
                                    </a:solidFill>
                                    <a:latin typeface="Cambria Math" panose="02040503050406030204" pitchFamily="18" charset="0"/>
                                  </a:rPr>
                                  <m:t>)</m:t>
                                </m:r>
                              </m:e>
                            </m:mr>
                            <m:mr>
                              <m:e>
                                <m:r>
                                  <a:rPr lang="it-IT" b="0" i="1" smtClean="0">
                                    <a:solidFill>
                                      <a:schemeClr val="tx1"/>
                                    </a:solidFill>
                                    <a:latin typeface="Cambria Math" panose="02040503050406030204" pitchFamily="18" charset="0"/>
                                  </a:rPr>
                                  <m:t>𝛽𝜖</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𝑆</m:t>
                                    </m:r>
                                  </m:e>
                                  <m:sub>
                                    <m:r>
                                      <a:rPr lang="it-IT" b="0" i="1" smtClean="0">
                                        <a:solidFill>
                                          <a:schemeClr val="tx1"/>
                                        </a:solidFill>
                                        <a:latin typeface="Cambria Math" panose="02040503050406030204" pitchFamily="18" charset="0"/>
                                      </a:rPr>
                                      <m:t>𝐴</m:t>
                                    </m:r>
                                  </m:sub>
                                </m:sSub>
                              </m:e>
                              <m:e>
                                <m:r>
                                  <a:rPr lang="it-IT" b="0" i="1" smtClean="0">
                                    <a:solidFill>
                                      <a:schemeClr val="tx1"/>
                                    </a:solidFill>
                                    <a:latin typeface="Cambria Math" panose="02040503050406030204" pitchFamily="18" charset="0"/>
                                  </a:rPr>
                                  <m:t>𝛽</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𝑆</m:t>
                                    </m:r>
                                  </m:e>
                                  <m:sub>
                                    <m:r>
                                      <a:rPr lang="it-IT" b="0" i="1" smtClean="0">
                                        <a:solidFill>
                                          <a:schemeClr val="tx1"/>
                                        </a:solidFill>
                                        <a:latin typeface="Cambria Math" panose="02040503050406030204" pitchFamily="18" charset="0"/>
                                      </a:rPr>
                                      <m:t>𝐴</m:t>
                                    </m:r>
                                  </m:sub>
                                </m:sSub>
                              </m:e>
                            </m:mr>
                          </m:m>
                        </m:e>
                      </m:d>
                    </m:oMath>
                  </m:oMathPara>
                </a14:m>
                <a:endParaRPr lang="en-US" dirty="0">
                  <a:solidFill>
                    <a:schemeClr val="tx1"/>
                  </a:solidFill>
                </a:endParaRPr>
              </a:p>
            </p:txBody>
          </p:sp>
        </mc:Choice>
        <mc:Fallback xmlns="">
          <p:sp>
            <p:nvSpPr>
              <p:cNvPr id="15" name="CasellaDiTesto 14">
                <a:extLst>
                  <a:ext uri="{FF2B5EF4-FFF2-40B4-BE49-F238E27FC236}">
                    <a16:creationId xmlns:a16="http://schemas.microsoft.com/office/drawing/2014/main" id="{1663A49C-BC35-1369-D461-8C2350AC8DE6}"/>
                  </a:ext>
                </a:extLst>
              </p:cNvPr>
              <p:cNvSpPr txBox="1">
                <a:spLocks noRot="1" noChangeAspect="1" noMove="1" noResize="1" noEditPoints="1" noAdjustHandles="1" noChangeArrowheads="1" noChangeShapeType="1" noTextEdit="1"/>
              </p:cNvSpPr>
              <p:nvPr/>
            </p:nvSpPr>
            <p:spPr>
              <a:xfrm>
                <a:off x="170996" y="2343803"/>
                <a:ext cx="2686954" cy="427233"/>
              </a:xfrm>
              <a:prstGeom prst="rect">
                <a:avLst/>
              </a:prstGeom>
              <a:blipFill>
                <a:blip r:embed="rId6"/>
                <a:stretch>
                  <a:fillRect l="-907" t="-2817" b="-14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04FA255E-EE92-FD60-68AD-F5784A34BE2F}"/>
                  </a:ext>
                </a:extLst>
              </p:cNvPr>
              <p:cNvSpPr txBox="1"/>
              <p:nvPr/>
            </p:nvSpPr>
            <p:spPr>
              <a:xfrm>
                <a:off x="2961472" y="2315872"/>
                <a:ext cx="6080190" cy="47942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𝑉</m:t>
                      </m:r>
                      <m:r>
                        <a:rPr lang="it-IT" b="0" i="1" smtClean="0">
                          <a:solidFill>
                            <a:schemeClr val="tx1"/>
                          </a:solidFill>
                          <a:latin typeface="Cambria Math" panose="02040503050406030204" pitchFamily="18" charset="0"/>
                        </a:rPr>
                        <m:t>= </m:t>
                      </m:r>
                      <m:d>
                        <m:dPr>
                          <m:begChr m:val="["/>
                          <m:endChr m:val="]"/>
                          <m:ctrlPr>
                            <a:rPr lang="en-US" i="1" smtClean="0">
                              <a:solidFill>
                                <a:schemeClr val="tx1"/>
                              </a:solidFill>
                              <a:latin typeface="Cambria Math" panose="02040503050406030204" pitchFamily="18" charset="0"/>
                            </a:rPr>
                          </m:ctrlPr>
                        </m:dPr>
                        <m:e>
                          <m:m>
                            <m:mPr>
                              <m:mcs>
                                <m:mc>
                                  <m:mcPr>
                                    <m:count m:val="2"/>
                                    <m:mcJc m:val="center"/>
                                  </m:mcPr>
                                </m:mc>
                              </m:mcs>
                              <m:ctrlPr>
                                <a:rPr lang="en-US" i="1" smtClean="0">
                                  <a:solidFill>
                                    <a:schemeClr val="tx1"/>
                                  </a:solidFill>
                                  <a:latin typeface="Cambria Math" panose="02040503050406030204" pitchFamily="18" charset="0"/>
                                </a:rPr>
                              </m:ctrlPr>
                            </m:mPr>
                            <m:mr>
                              <m:e>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𝜆</m:t>
                                    </m:r>
                                  </m:e>
                                  <m:sub>
                                    <m:r>
                                      <a:rPr lang="it-IT" b="0" i="1" smtClean="0">
                                        <a:solidFill>
                                          <a:schemeClr val="tx1"/>
                                        </a:solidFill>
                                        <a:latin typeface="Cambria Math" panose="02040503050406030204" pitchFamily="18" charset="0"/>
                                      </a:rPr>
                                      <m:t>3</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4</m:t>
                                    </m:r>
                                  </m:sub>
                                </m:sSub>
                                <m:d>
                                  <m:dPr>
                                    <m:ctrlPr>
                                      <a:rPr lang="it-IT" b="0" i="1" smtClean="0">
                                        <a:solidFill>
                                          <a:schemeClr val="tx1"/>
                                        </a:solidFill>
                                        <a:latin typeface="Cambria Math" panose="02040503050406030204" pitchFamily="18" charset="0"/>
                                      </a:rPr>
                                    </m:ctrlPr>
                                  </m:dPr>
                                  <m:e>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𝑆</m:t>
                                        </m:r>
                                      </m:e>
                                      <m:sub>
                                        <m:r>
                                          <a:rPr lang="it-IT" b="0" i="1" smtClean="0">
                                            <a:solidFill>
                                              <a:schemeClr val="tx1"/>
                                            </a:solidFill>
                                            <a:latin typeface="Cambria Math" panose="02040503050406030204" pitchFamily="18" charset="0"/>
                                          </a:rPr>
                                          <m:t>𝐴</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𝐴</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𝑅</m:t>
                                        </m:r>
                                      </m:e>
                                      <m:sub>
                                        <m:r>
                                          <a:rPr lang="it-IT" b="0" i="1" smtClean="0">
                                            <a:solidFill>
                                              <a:schemeClr val="tx1"/>
                                            </a:solidFill>
                                            <a:latin typeface="Cambria Math" panose="02040503050406030204" pitchFamily="18" charset="0"/>
                                          </a:rPr>
                                          <m:t>𝐴</m:t>
                                        </m:r>
                                      </m:sub>
                                    </m:sSub>
                                  </m:e>
                                </m:d>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𝛾</m:t>
                                </m:r>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𝜓</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3</m:t>
                                    </m:r>
                                  </m:sub>
                                </m:sSub>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𝐴</m:t>
                                    </m:r>
                                  </m:sub>
                                </m:sSub>
                              </m:e>
                              <m:e>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4</m:t>
                                    </m:r>
                                  </m:sub>
                                </m:sSub>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𝐶</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𝜆</m:t>
                                    </m:r>
                                  </m:e>
                                  <m:sub>
                                    <m:r>
                                      <a:rPr lang="it-IT" b="0" i="1" smtClean="0">
                                        <a:solidFill>
                                          <a:schemeClr val="tx1"/>
                                        </a:solidFill>
                                        <a:latin typeface="Cambria Math" panose="02040503050406030204" pitchFamily="18" charset="0"/>
                                      </a:rPr>
                                      <m:t>4</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𝜓</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3</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𝑆</m:t>
                                    </m:r>
                                  </m:e>
                                  <m:sub>
                                    <m:r>
                                      <a:rPr lang="it-IT" b="0" i="1" smtClean="0">
                                        <a:solidFill>
                                          <a:schemeClr val="tx1"/>
                                        </a:solidFill>
                                        <a:latin typeface="Cambria Math" panose="02040503050406030204" pitchFamily="18" charset="0"/>
                                      </a:rPr>
                                      <m:t>𝐶</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𝐶</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𝑅</m:t>
                                    </m:r>
                                  </m:e>
                                  <m:sub>
                                    <m:r>
                                      <a:rPr lang="it-IT" b="0" i="1" smtClean="0">
                                        <a:solidFill>
                                          <a:schemeClr val="tx1"/>
                                        </a:solidFill>
                                        <a:latin typeface="Cambria Math" panose="02040503050406030204" pitchFamily="18" charset="0"/>
                                      </a:rPr>
                                      <m:t>𝐶</m:t>
                                    </m:r>
                                  </m:sub>
                                </m:sSub>
                                <m:r>
                                  <a:rPr lang="it-IT" b="0" i="1" smtClean="0">
                                    <a:solidFill>
                                      <a:schemeClr val="tx1"/>
                                    </a:solidFill>
                                    <a:latin typeface="Cambria Math" panose="02040503050406030204" pitchFamily="18" charset="0"/>
                                  </a:rPr>
                                  <m:t>)</m:t>
                                </m:r>
                              </m:e>
                            </m:mr>
                            <m:mr>
                              <m:e>
                                <m:r>
                                  <a:rPr lang="it-IT" b="0" i="1" smtClean="0">
                                    <a:solidFill>
                                      <a:schemeClr val="tx1"/>
                                    </a:solidFill>
                                    <a:latin typeface="Cambria Math" panose="02040503050406030204" pitchFamily="18" charset="0"/>
                                  </a:rPr>
                                  <m:t>𝜓</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3</m:t>
                                    </m:r>
                                  </m:sub>
                                </m:sSub>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𝐴</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𝜆</m:t>
                                    </m:r>
                                  </m:e>
                                  <m:sub>
                                    <m:r>
                                      <a:rPr lang="it-IT" b="0" i="1" smtClean="0">
                                        <a:solidFill>
                                          <a:schemeClr val="tx1"/>
                                        </a:solidFill>
                                        <a:latin typeface="Cambria Math" panose="02040503050406030204" pitchFamily="18" charset="0"/>
                                      </a:rPr>
                                      <m:t>3</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4</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𝑆</m:t>
                                    </m:r>
                                  </m:e>
                                  <m:sub>
                                    <m:r>
                                      <a:rPr lang="it-IT" b="0" i="1" smtClean="0">
                                        <a:solidFill>
                                          <a:schemeClr val="tx1"/>
                                        </a:solidFill>
                                        <a:latin typeface="Cambria Math" panose="02040503050406030204" pitchFamily="18" charset="0"/>
                                      </a:rPr>
                                      <m:t>𝐴</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𝐴</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𝑅</m:t>
                                    </m:r>
                                  </m:e>
                                  <m:sub>
                                    <m:r>
                                      <a:rPr lang="it-IT" b="0" i="1" smtClean="0">
                                        <a:solidFill>
                                          <a:schemeClr val="tx1"/>
                                        </a:solidFill>
                                        <a:latin typeface="Cambria Math" panose="02040503050406030204" pitchFamily="18" charset="0"/>
                                      </a:rPr>
                                      <m:t>𝐴</m:t>
                                    </m:r>
                                  </m:sub>
                                </m:sSub>
                                <m:r>
                                  <a:rPr lang="it-IT" b="0" i="1" smtClean="0">
                                    <a:solidFill>
                                      <a:schemeClr val="tx1"/>
                                    </a:solidFill>
                                    <a:latin typeface="Cambria Math" panose="02040503050406030204" pitchFamily="18" charset="0"/>
                                  </a:rPr>
                                  <m:t>)</m:t>
                                </m:r>
                              </m:e>
                              <m:e>
                                <m:r>
                                  <a:rPr lang="it-IT" b="0" i="1" smtClean="0">
                                    <a:solidFill>
                                      <a:schemeClr val="tx1"/>
                                    </a:solidFill>
                                    <a:latin typeface="Cambria Math" panose="02040503050406030204" pitchFamily="18" charset="0"/>
                                  </a:rPr>
                                  <m:t>𝜓</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3</m:t>
                                    </m:r>
                                  </m:sub>
                                </m:sSub>
                                <m:d>
                                  <m:dPr>
                                    <m:ctrlPr>
                                      <a:rPr lang="it-IT" b="0" i="1" smtClean="0">
                                        <a:solidFill>
                                          <a:schemeClr val="tx1"/>
                                        </a:solidFill>
                                        <a:latin typeface="Cambria Math" panose="02040503050406030204" pitchFamily="18" charset="0"/>
                                      </a:rPr>
                                    </m:ctrlPr>
                                  </m:dPr>
                                  <m:e>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𝑆</m:t>
                                        </m:r>
                                      </m:e>
                                      <m:sub>
                                        <m:r>
                                          <a:rPr lang="it-IT" b="0" i="1" smtClean="0">
                                            <a:solidFill>
                                              <a:schemeClr val="tx1"/>
                                            </a:solidFill>
                                            <a:latin typeface="Cambria Math" panose="02040503050406030204" pitchFamily="18" charset="0"/>
                                          </a:rPr>
                                          <m:t>𝐶</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𝐶</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𝑅</m:t>
                                        </m:r>
                                      </m:e>
                                      <m:sub>
                                        <m:r>
                                          <a:rPr lang="it-IT" b="0" i="1" smtClean="0">
                                            <a:solidFill>
                                              <a:schemeClr val="tx1"/>
                                            </a:solidFill>
                                            <a:latin typeface="Cambria Math" panose="02040503050406030204" pitchFamily="18" charset="0"/>
                                          </a:rPr>
                                          <m:t>𝐶</m:t>
                                        </m:r>
                                      </m:sub>
                                    </m:sSub>
                                  </m:e>
                                </m:d>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𝑘</m:t>
                                    </m:r>
                                  </m:e>
                                  <m:sub>
                                    <m:r>
                                      <a:rPr lang="it-IT" b="0" i="1" smtClean="0">
                                        <a:solidFill>
                                          <a:schemeClr val="tx1"/>
                                        </a:solidFill>
                                        <a:latin typeface="Cambria Math" panose="02040503050406030204" pitchFamily="18" charset="0"/>
                                      </a:rPr>
                                      <m:t>4</m:t>
                                    </m:r>
                                  </m:sub>
                                </m:sSub>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𝐶</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𝜆</m:t>
                                    </m:r>
                                  </m:e>
                                  <m:sub>
                                    <m:r>
                                      <a:rPr lang="it-IT" b="0" i="1" smtClean="0">
                                        <a:solidFill>
                                          <a:schemeClr val="tx1"/>
                                        </a:solidFill>
                                        <a:latin typeface="Cambria Math" panose="02040503050406030204" pitchFamily="18" charset="0"/>
                                      </a:rPr>
                                      <m:t>4</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𝛾</m:t>
                                </m:r>
                              </m:e>
                            </m:mr>
                          </m:m>
                        </m:e>
                      </m:d>
                    </m:oMath>
                  </m:oMathPara>
                </a14:m>
                <a:endParaRPr lang="en-US" dirty="0">
                  <a:solidFill>
                    <a:schemeClr val="tx1"/>
                  </a:solidFill>
                </a:endParaRPr>
              </a:p>
            </p:txBody>
          </p:sp>
        </mc:Choice>
        <mc:Fallback xmlns="">
          <p:sp>
            <p:nvSpPr>
              <p:cNvPr id="16" name="CasellaDiTesto 15">
                <a:extLst>
                  <a:ext uri="{FF2B5EF4-FFF2-40B4-BE49-F238E27FC236}">
                    <a16:creationId xmlns:a16="http://schemas.microsoft.com/office/drawing/2014/main" id="{04FA255E-EE92-FD60-68AD-F5784A34BE2F}"/>
                  </a:ext>
                </a:extLst>
              </p:cNvPr>
              <p:cNvSpPr txBox="1">
                <a:spLocks noRot="1" noChangeAspect="1" noMove="1" noResize="1" noEditPoints="1" noAdjustHandles="1" noChangeArrowheads="1" noChangeShapeType="1" noTextEdit="1"/>
              </p:cNvSpPr>
              <p:nvPr/>
            </p:nvSpPr>
            <p:spPr>
              <a:xfrm>
                <a:off x="2961472" y="2315872"/>
                <a:ext cx="6080190" cy="479427"/>
              </a:xfrm>
              <a:prstGeom prst="rect">
                <a:avLst/>
              </a:prstGeom>
              <a:blipFill>
                <a:blip r:embed="rId7"/>
                <a:stretch>
                  <a:fillRect l="-100" b="-8861"/>
                </a:stretch>
              </a:blipFill>
            </p:spPr>
            <p:txBody>
              <a:bodyPr/>
              <a:lstStyle/>
              <a:p>
                <a:r>
                  <a:rPr lang="en-US">
                    <a:noFill/>
                  </a:rPr>
                  <a:t> </a:t>
                </a:r>
              </a:p>
            </p:txBody>
          </p:sp>
        </mc:Fallback>
      </mc:AlternateContent>
      <p:grpSp>
        <p:nvGrpSpPr>
          <p:cNvPr id="11" name="Gruppo 10">
            <a:extLst>
              <a:ext uri="{FF2B5EF4-FFF2-40B4-BE49-F238E27FC236}">
                <a16:creationId xmlns:a16="http://schemas.microsoft.com/office/drawing/2014/main" id="{0E3635E7-5E0B-68F5-71E7-D453EC4BDD86}"/>
              </a:ext>
            </a:extLst>
          </p:cNvPr>
          <p:cNvGrpSpPr/>
          <p:nvPr/>
        </p:nvGrpSpPr>
        <p:grpSpPr>
          <a:xfrm>
            <a:off x="4304557" y="1189419"/>
            <a:ext cx="2788901" cy="895026"/>
            <a:chOff x="4428520" y="1265846"/>
            <a:chExt cx="2959810" cy="895026"/>
          </a:xfrm>
        </p:grpSpPr>
        <p:grpSp>
          <p:nvGrpSpPr>
            <p:cNvPr id="6" name="Gruppo 5">
              <a:extLst>
                <a:ext uri="{FF2B5EF4-FFF2-40B4-BE49-F238E27FC236}">
                  <a16:creationId xmlns:a16="http://schemas.microsoft.com/office/drawing/2014/main" id="{34F11EC8-2ECA-A684-5BE0-0D5FEA526237}"/>
                </a:ext>
              </a:extLst>
            </p:cNvPr>
            <p:cNvGrpSpPr/>
            <p:nvPr/>
          </p:nvGrpSpPr>
          <p:grpSpPr>
            <a:xfrm>
              <a:off x="4428520" y="1265846"/>
              <a:ext cx="2959810" cy="895026"/>
              <a:chOff x="4230693" y="1292317"/>
              <a:chExt cx="2959810" cy="895026"/>
            </a:xfrm>
          </p:grpSpPr>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88244E35-D6A3-10B4-7E2F-E286904952A4}"/>
                      </a:ext>
                    </a:extLst>
                  </p:cNvPr>
                  <p:cNvSpPr txBox="1"/>
                  <p:nvPr/>
                </p:nvSpPr>
                <p:spPr>
                  <a:xfrm>
                    <a:off x="4230693" y="1292317"/>
                    <a:ext cx="2959810" cy="433004"/>
                  </a:xfrm>
                  <a:prstGeom prst="rect">
                    <a:avLst/>
                  </a:prstGeom>
                  <a:noFill/>
                </p:spPr>
                <p:txBody>
                  <a:bodyPr wrap="square">
                    <a:spAutoFit/>
                  </a:bodyPr>
                  <a:lstStyle/>
                  <a:p>
                    <a14:m>
                      <m:oMath xmlns:m="http://schemas.openxmlformats.org/officeDocument/2006/math">
                        <m:r>
                          <a:rPr lang="it-IT" sz="1200" b="0" i="1" smtClean="0">
                            <a:solidFill>
                              <a:schemeClr val="tx1"/>
                            </a:solidFill>
                            <a:latin typeface="Cambria Math" panose="02040503050406030204" pitchFamily="18" charset="0"/>
                          </a:rPr>
                          <m:t>𝐹</m:t>
                        </m:r>
                        <m:r>
                          <a:rPr lang="it-IT" sz="1200" b="0" i="1" smtClean="0">
                            <a:solidFill>
                              <a:schemeClr val="tx1"/>
                            </a:solidFill>
                            <a:latin typeface="Cambria Math" panose="02040503050406030204" pitchFamily="18" charset="0"/>
                          </a:rPr>
                          <m:t>=</m:t>
                        </m:r>
                        <m:d>
                          <m:dPr>
                            <m:begChr m:val="["/>
                            <m:endChr m:val="]"/>
                            <m:ctrlPr>
                              <a:rPr lang="it-IT" sz="1200" b="0" i="1" smtClean="0">
                                <a:solidFill>
                                  <a:schemeClr val="tx1"/>
                                </a:solidFill>
                                <a:latin typeface="Cambria Math" panose="02040503050406030204" pitchFamily="18" charset="0"/>
                              </a:rPr>
                            </m:ctrlPr>
                          </m:dPr>
                          <m:e>
                            <m:f>
                              <m:fPr>
                                <m:ctrlPr>
                                  <a:rPr lang="it-IT" sz="1200" i="1">
                                    <a:solidFill>
                                      <a:schemeClr val="tx1"/>
                                    </a:solidFill>
                                    <a:latin typeface="Cambria Math" panose="02040503050406030204" pitchFamily="18" charset="0"/>
                                  </a:rPr>
                                </m:ctrlPr>
                              </m:fPr>
                              <m:num>
                                <m:r>
                                  <a:rPr lang="it-IT" sz="1200" b="0" i="1" smtClean="0">
                                    <a:solidFill>
                                      <a:schemeClr val="tx1"/>
                                    </a:solidFill>
                                    <a:latin typeface="Cambria Math" panose="02040503050406030204" pitchFamily="18" charset="0"/>
                                  </a:rPr>
                                  <m:t>𝑑</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𝐹</m:t>
                                    </m:r>
                                  </m:e>
                                  <m:sub>
                                    <m:r>
                                      <a:rPr lang="it-IT" sz="1200" b="0" i="1" smtClean="0">
                                        <a:solidFill>
                                          <a:schemeClr val="tx1"/>
                                        </a:solidFill>
                                        <a:latin typeface="Cambria Math" panose="02040503050406030204" pitchFamily="18" charset="0"/>
                                      </a:rPr>
                                      <m:t>𝑖</m:t>
                                    </m:r>
                                  </m:sub>
                                </m:sSub>
                              </m:num>
                              <m:den>
                                <m:r>
                                  <a:rPr lang="it-IT" sz="1200" b="0" i="1" smtClean="0">
                                    <a:solidFill>
                                      <a:schemeClr val="tx1"/>
                                    </a:solidFill>
                                    <a:latin typeface="Cambria Math" panose="02040503050406030204" pitchFamily="18" charset="0"/>
                                  </a:rPr>
                                  <m:t>𝑑</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𝑗</m:t>
                                    </m:r>
                                  </m:sub>
                                </m:sSub>
                              </m:den>
                            </m:f>
                            <m:d>
                              <m:dPr>
                                <m:ctrlPr>
                                  <a:rPr lang="it-IT" sz="1200" b="0" i="1" smtClean="0">
                                    <a:solidFill>
                                      <a:schemeClr val="tx1"/>
                                    </a:solidFill>
                                    <a:latin typeface="Cambria Math" panose="02040503050406030204" pitchFamily="18" charset="0"/>
                                  </a:rPr>
                                </m:ctrlPr>
                              </m:dPr>
                              <m:e>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0</m:t>
                                    </m:r>
                                  </m:sub>
                                </m:sSub>
                              </m:e>
                            </m:d>
                          </m:e>
                        </m:d>
                      </m:oMath>
                    </a14:m>
                    <a:r>
                      <a:rPr lang="en-US" sz="1200" dirty="0">
                        <a:solidFill>
                          <a:schemeClr val="tx1"/>
                        </a:solidFill>
                      </a:rPr>
                      <a:t> with </a:t>
                    </a:r>
                    <a14:m>
                      <m:oMath xmlns:m="http://schemas.openxmlformats.org/officeDocument/2006/math">
                        <m:r>
                          <a:rPr lang="it-IT" sz="1200" b="0" i="1" smtClean="0">
                            <a:solidFill>
                              <a:schemeClr val="tx1"/>
                            </a:solidFill>
                            <a:latin typeface="Cambria Math" panose="02040503050406030204" pitchFamily="18" charset="0"/>
                          </a:rPr>
                          <m:t>1</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𝑖</m:t>
                        </m:r>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𝑗</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𝑚</m:t>
                        </m:r>
                      </m:oMath>
                    </a14:m>
                    <a:endParaRPr lang="en-US" sz="1200" dirty="0">
                      <a:solidFill>
                        <a:schemeClr val="tx1"/>
                      </a:solidFill>
                    </a:endParaRPr>
                  </a:p>
                </p:txBody>
              </p:sp>
            </mc:Choice>
            <mc:Fallback xmlns="">
              <p:sp>
                <p:nvSpPr>
                  <p:cNvPr id="7" name="CasellaDiTesto 6">
                    <a:extLst>
                      <a:ext uri="{FF2B5EF4-FFF2-40B4-BE49-F238E27FC236}">
                        <a16:creationId xmlns:a16="http://schemas.microsoft.com/office/drawing/2014/main" id="{88244E35-D6A3-10B4-7E2F-E286904952A4}"/>
                      </a:ext>
                    </a:extLst>
                  </p:cNvPr>
                  <p:cNvSpPr txBox="1">
                    <a:spLocks noRot="1" noChangeAspect="1" noMove="1" noResize="1" noEditPoints="1" noAdjustHandles="1" noChangeArrowheads="1" noChangeShapeType="1" noTextEdit="1"/>
                  </p:cNvSpPr>
                  <p:nvPr/>
                </p:nvSpPr>
                <p:spPr>
                  <a:xfrm>
                    <a:off x="4230693" y="1292317"/>
                    <a:ext cx="2959810" cy="43300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3FA584BD-F05F-1B2B-B770-F32F7F5DF61C}"/>
                      </a:ext>
                    </a:extLst>
                  </p:cNvPr>
                  <p:cNvSpPr txBox="1"/>
                  <p:nvPr/>
                </p:nvSpPr>
                <p:spPr>
                  <a:xfrm>
                    <a:off x="4230693" y="1754339"/>
                    <a:ext cx="2959810" cy="433004"/>
                  </a:xfrm>
                  <a:prstGeom prst="rect">
                    <a:avLst/>
                  </a:prstGeom>
                  <a:noFill/>
                </p:spPr>
                <p:txBody>
                  <a:bodyPr wrap="square">
                    <a:spAutoFit/>
                  </a:bodyPr>
                  <a:lstStyle/>
                  <a:p>
                    <a14:m>
                      <m:oMath xmlns:m="http://schemas.openxmlformats.org/officeDocument/2006/math">
                        <m:r>
                          <a:rPr lang="it-IT" sz="1200" b="0" i="1" smtClean="0">
                            <a:solidFill>
                              <a:schemeClr val="tx1"/>
                            </a:solidFill>
                            <a:latin typeface="Cambria Math" panose="02040503050406030204" pitchFamily="18" charset="0"/>
                          </a:rPr>
                          <m:t>𝑉</m:t>
                        </m:r>
                        <m:r>
                          <a:rPr lang="it-IT" sz="1200" b="0" i="1" smtClean="0">
                            <a:solidFill>
                              <a:schemeClr val="tx1"/>
                            </a:solidFill>
                            <a:latin typeface="Cambria Math" panose="02040503050406030204" pitchFamily="18" charset="0"/>
                          </a:rPr>
                          <m:t>=</m:t>
                        </m:r>
                        <m:d>
                          <m:dPr>
                            <m:begChr m:val="["/>
                            <m:endChr m:val="]"/>
                            <m:ctrlPr>
                              <a:rPr lang="it-IT" sz="1200" b="0" i="1" smtClean="0">
                                <a:solidFill>
                                  <a:schemeClr val="tx1"/>
                                </a:solidFill>
                                <a:latin typeface="Cambria Math" panose="02040503050406030204" pitchFamily="18" charset="0"/>
                              </a:rPr>
                            </m:ctrlPr>
                          </m:dPr>
                          <m:e>
                            <m:f>
                              <m:fPr>
                                <m:ctrlPr>
                                  <a:rPr lang="it-IT" sz="1200" i="1">
                                    <a:solidFill>
                                      <a:schemeClr val="tx1"/>
                                    </a:solidFill>
                                    <a:latin typeface="Cambria Math" panose="02040503050406030204" pitchFamily="18" charset="0"/>
                                  </a:rPr>
                                </m:ctrlPr>
                              </m:fPr>
                              <m:num>
                                <m:r>
                                  <a:rPr lang="it-IT" sz="1200" b="0" i="1" smtClean="0">
                                    <a:solidFill>
                                      <a:schemeClr val="tx1"/>
                                    </a:solidFill>
                                    <a:latin typeface="Cambria Math" panose="02040503050406030204" pitchFamily="18" charset="0"/>
                                  </a:rPr>
                                  <m:t>𝑑</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𝑉</m:t>
                                    </m:r>
                                  </m:e>
                                  <m:sub>
                                    <m:r>
                                      <a:rPr lang="it-IT" sz="1200" b="0" i="1" smtClean="0">
                                        <a:solidFill>
                                          <a:schemeClr val="tx1"/>
                                        </a:solidFill>
                                        <a:latin typeface="Cambria Math" panose="02040503050406030204" pitchFamily="18" charset="0"/>
                                      </a:rPr>
                                      <m:t>𝑖</m:t>
                                    </m:r>
                                  </m:sub>
                                </m:sSub>
                              </m:num>
                              <m:den>
                                <m:r>
                                  <a:rPr lang="it-IT" sz="1200" b="0" i="1" smtClean="0">
                                    <a:solidFill>
                                      <a:schemeClr val="tx1"/>
                                    </a:solidFill>
                                    <a:latin typeface="Cambria Math" panose="02040503050406030204" pitchFamily="18" charset="0"/>
                                  </a:rPr>
                                  <m:t>𝑑</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𝑗</m:t>
                                    </m:r>
                                  </m:sub>
                                </m:sSub>
                              </m:den>
                            </m:f>
                            <m:d>
                              <m:dPr>
                                <m:ctrlPr>
                                  <a:rPr lang="it-IT" sz="1200" b="0" i="1" smtClean="0">
                                    <a:solidFill>
                                      <a:schemeClr val="tx1"/>
                                    </a:solidFill>
                                    <a:latin typeface="Cambria Math" panose="02040503050406030204" pitchFamily="18" charset="0"/>
                                  </a:rPr>
                                </m:ctrlPr>
                              </m:dPr>
                              <m:e>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0</m:t>
                                    </m:r>
                                  </m:sub>
                                </m:sSub>
                              </m:e>
                            </m:d>
                          </m:e>
                        </m:d>
                      </m:oMath>
                    </a14:m>
                    <a:r>
                      <a:rPr lang="en-US" sz="1200" dirty="0">
                        <a:solidFill>
                          <a:schemeClr val="tx1"/>
                        </a:solidFill>
                      </a:rPr>
                      <a:t> with </a:t>
                    </a:r>
                    <a14:m>
                      <m:oMath xmlns:m="http://schemas.openxmlformats.org/officeDocument/2006/math">
                        <m:r>
                          <a:rPr lang="it-IT" sz="1200" b="0" i="1" smtClean="0">
                            <a:solidFill>
                              <a:schemeClr val="tx1"/>
                            </a:solidFill>
                            <a:latin typeface="Cambria Math" panose="02040503050406030204" pitchFamily="18" charset="0"/>
                          </a:rPr>
                          <m:t>1</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𝑖</m:t>
                        </m:r>
                        <m:r>
                          <a:rPr lang="it-IT" sz="1200" b="0" i="1" smtClean="0">
                            <a:solidFill>
                              <a:schemeClr val="tx1"/>
                            </a:solidFill>
                            <a:latin typeface="Cambria Math" panose="02040503050406030204" pitchFamily="18" charset="0"/>
                            <a:ea typeface="Cambria Math" panose="02040503050406030204" pitchFamily="18" charset="0"/>
                          </a:rPr>
                          <m:t>, </m:t>
                        </m:r>
                        <m:r>
                          <a:rPr lang="it-IT" sz="1200" b="0" i="1" smtClean="0">
                            <a:solidFill>
                              <a:schemeClr val="tx1"/>
                            </a:solidFill>
                            <a:latin typeface="Cambria Math" panose="02040503050406030204" pitchFamily="18" charset="0"/>
                            <a:ea typeface="Cambria Math" panose="02040503050406030204" pitchFamily="18" charset="0"/>
                          </a:rPr>
                          <m:t>𝑗</m:t>
                        </m:r>
                        <m:r>
                          <a:rPr lang="it-IT" sz="1200" b="0" i="1" smtClean="0">
                            <a:solidFill>
                              <a:schemeClr val="tx1"/>
                            </a:solidFill>
                            <a:latin typeface="Cambria Math" panose="02040503050406030204" pitchFamily="18" charset="0"/>
                            <a:ea typeface="Cambria Math" panose="02040503050406030204" pitchFamily="18" charset="0"/>
                          </a:rPr>
                          <m:t>≤</m:t>
                        </m:r>
                        <m:r>
                          <a:rPr lang="it-IT" sz="1200" b="0" i="1" smtClean="0">
                            <a:solidFill>
                              <a:schemeClr val="tx1"/>
                            </a:solidFill>
                            <a:latin typeface="Cambria Math" panose="02040503050406030204" pitchFamily="18" charset="0"/>
                            <a:ea typeface="Cambria Math" panose="02040503050406030204" pitchFamily="18" charset="0"/>
                          </a:rPr>
                          <m:t>𝑚</m:t>
                        </m:r>
                      </m:oMath>
                    </a14:m>
                    <a:endParaRPr lang="en-US" sz="1200" dirty="0">
                      <a:solidFill>
                        <a:schemeClr val="tx1"/>
                      </a:solidFill>
                    </a:endParaRPr>
                  </a:p>
                </p:txBody>
              </p:sp>
            </mc:Choice>
            <mc:Fallback xmlns="">
              <p:sp>
                <p:nvSpPr>
                  <p:cNvPr id="8" name="CasellaDiTesto 7">
                    <a:extLst>
                      <a:ext uri="{FF2B5EF4-FFF2-40B4-BE49-F238E27FC236}">
                        <a16:creationId xmlns:a16="http://schemas.microsoft.com/office/drawing/2014/main" id="{3FA584BD-F05F-1B2B-B770-F32F7F5DF61C}"/>
                      </a:ext>
                    </a:extLst>
                  </p:cNvPr>
                  <p:cNvSpPr txBox="1">
                    <a:spLocks noRot="1" noChangeAspect="1" noMove="1" noResize="1" noEditPoints="1" noAdjustHandles="1" noChangeArrowheads="1" noChangeShapeType="1" noTextEdit="1"/>
                  </p:cNvSpPr>
                  <p:nvPr/>
                </p:nvSpPr>
                <p:spPr>
                  <a:xfrm>
                    <a:off x="4230693" y="1754339"/>
                    <a:ext cx="2959810" cy="433004"/>
                  </a:xfrm>
                  <a:prstGeom prst="rect">
                    <a:avLst/>
                  </a:prstGeom>
                  <a:blipFill>
                    <a:blip r:embed="rId10"/>
                    <a:stretch>
                      <a:fillRect/>
                    </a:stretch>
                  </a:blipFill>
                </p:spPr>
                <p:txBody>
                  <a:bodyPr/>
                  <a:lstStyle/>
                  <a:p>
                    <a:r>
                      <a:rPr lang="en-US">
                        <a:noFill/>
                      </a:rPr>
                      <a:t> </a:t>
                    </a:r>
                  </a:p>
                </p:txBody>
              </p:sp>
            </mc:Fallback>
          </mc:AlternateContent>
        </p:grpSp>
        <p:sp>
          <p:nvSpPr>
            <p:cNvPr id="10" name="Rettangolo 9">
              <a:extLst>
                <a:ext uri="{FF2B5EF4-FFF2-40B4-BE49-F238E27FC236}">
                  <a16:creationId xmlns:a16="http://schemas.microsoft.com/office/drawing/2014/main" id="{52EB3BCF-6460-A766-69ED-B534444DAF0F}"/>
                </a:ext>
              </a:extLst>
            </p:cNvPr>
            <p:cNvSpPr/>
            <p:nvPr/>
          </p:nvSpPr>
          <p:spPr>
            <a:xfrm>
              <a:off x="4428520" y="1286238"/>
              <a:ext cx="2336027" cy="861217"/>
            </a:xfrm>
            <a:prstGeom prst="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uppo 17">
            <a:extLst>
              <a:ext uri="{FF2B5EF4-FFF2-40B4-BE49-F238E27FC236}">
                <a16:creationId xmlns:a16="http://schemas.microsoft.com/office/drawing/2014/main" id="{C11AA77F-68EA-479D-0469-65084D178FBF}"/>
              </a:ext>
            </a:extLst>
          </p:cNvPr>
          <p:cNvGrpSpPr/>
          <p:nvPr/>
        </p:nvGrpSpPr>
        <p:grpSpPr>
          <a:xfrm>
            <a:off x="6640427" y="1295736"/>
            <a:ext cx="2424491" cy="643059"/>
            <a:chOff x="825459" y="1880493"/>
            <a:chExt cx="2424491" cy="643059"/>
          </a:xfrm>
        </p:grpSpPr>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CF78F248-2E13-6096-D174-FDBA7C2C6A89}"/>
                    </a:ext>
                  </a:extLst>
                </p:cNvPr>
                <p:cNvSpPr txBox="1"/>
                <p:nvPr/>
              </p:nvSpPr>
              <p:spPr>
                <a:xfrm>
                  <a:off x="848715" y="1880493"/>
                  <a:ext cx="1314912" cy="18466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it-IT" sz="1200" b="0" i="1" smtClean="0">
                            <a:solidFill>
                              <a:schemeClr val="tx1"/>
                            </a:solidFill>
                            <a:latin typeface="Cambria Math" panose="02040503050406030204" pitchFamily="18" charset="0"/>
                          </a:rPr>
                          <m:t>𝑥</m:t>
                        </m:r>
                        <m:r>
                          <a:rPr lang="it-IT" sz="1200" b="0" i="1" smtClean="0">
                            <a:solidFill>
                              <a:schemeClr val="tx1"/>
                            </a:solidFill>
                            <a:latin typeface="Cambria Math" panose="02040503050406030204" pitchFamily="18" charset="0"/>
                          </a:rPr>
                          <m:t>=</m:t>
                        </m:r>
                        <m:sSup>
                          <m:sSupPr>
                            <m:ctrlPr>
                              <a:rPr lang="it-IT" sz="1200" b="0" i="1" smtClean="0">
                                <a:solidFill>
                                  <a:schemeClr val="tx1"/>
                                </a:solidFill>
                                <a:latin typeface="Cambria Math" panose="02040503050406030204" pitchFamily="18" charset="0"/>
                              </a:rPr>
                            </m:ctrlPr>
                          </m:sSupPr>
                          <m:e>
                            <m:d>
                              <m:dPr>
                                <m:ctrlPr>
                                  <a:rPr lang="it-IT" sz="1200" b="0" i="1" smtClean="0">
                                    <a:solidFill>
                                      <a:schemeClr val="tx1"/>
                                    </a:solidFill>
                                    <a:latin typeface="Cambria Math" panose="02040503050406030204" pitchFamily="18" charset="0"/>
                                  </a:rPr>
                                </m:ctrlPr>
                              </m:dPr>
                              <m:e>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1</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2</m:t>
                                    </m:r>
                                  </m:sub>
                                </m:sSub>
                                <m:r>
                                  <a:rPr lang="it-IT" sz="1200" b="0" i="1" smtClean="0">
                                    <a:solidFill>
                                      <a:schemeClr val="tx1"/>
                                    </a:solidFill>
                                    <a:latin typeface="Cambria Math" panose="02040503050406030204" pitchFamily="18" charset="0"/>
                                  </a:rPr>
                                  <m:t>,…, </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𝑛</m:t>
                                    </m:r>
                                  </m:sub>
                                </m:sSub>
                              </m:e>
                            </m:d>
                          </m:e>
                          <m:sup>
                            <m:r>
                              <a:rPr lang="it-IT" sz="1200" b="0" i="1" smtClean="0">
                                <a:solidFill>
                                  <a:schemeClr val="tx1"/>
                                </a:solidFill>
                                <a:latin typeface="Cambria Math" panose="02040503050406030204" pitchFamily="18" charset="0"/>
                              </a:rPr>
                              <m:t>𝑇</m:t>
                            </m:r>
                          </m:sup>
                        </m:sSup>
                      </m:oMath>
                    </m:oMathPara>
                  </a14:m>
                  <a:endParaRPr lang="en-US" sz="1200" dirty="0">
                    <a:solidFill>
                      <a:schemeClr val="tx1"/>
                    </a:solidFill>
                  </a:endParaRPr>
                </a:p>
              </p:txBody>
            </p:sp>
          </mc:Choice>
          <mc:Fallback xmlns="">
            <p:sp>
              <p:nvSpPr>
                <p:cNvPr id="4" name="CasellaDiTesto 3">
                  <a:extLst>
                    <a:ext uri="{FF2B5EF4-FFF2-40B4-BE49-F238E27FC236}">
                      <a16:creationId xmlns:a16="http://schemas.microsoft.com/office/drawing/2014/main" id="{CF78F248-2E13-6096-D174-FDBA7C2C6A89}"/>
                    </a:ext>
                  </a:extLst>
                </p:cNvPr>
                <p:cNvSpPr txBox="1">
                  <a:spLocks noRot="1" noChangeAspect="1" noMove="1" noResize="1" noEditPoints="1" noAdjustHandles="1" noChangeArrowheads="1" noChangeShapeType="1" noTextEdit="1"/>
                </p:cNvSpPr>
                <p:nvPr/>
              </p:nvSpPr>
              <p:spPr>
                <a:xfrm>
                  <a:off x="848715" y="1880493"/>
                  <a:ext cx="1314912" cy="184666"/>
                </a:xfrm>
                <a:prstGeom prst="rect">
                  <a:avLst/>
                </a:prstGeom>
                <a:blipFill>
                  <a:blip r:embed="rId11"/>
                  <a:stretch>
                    <a:fillRect l="-46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61AEF628-42CB-E915-AAD9-BAEADB41D449}"/>
                    </a:ext>
                  </a:extLst>
                </p:cNvPr>
                <p:cNvSpPr txBox="1"/>
                <p:nvPr/>
              </p:nvSpPr>
              <p:spPr>
                <a:xfrm>
                  <a:off x="848715" y="2198995"/>
                  <a:ext cx="2401235" cy="265970"/>
                </a:xfrm>
                <a:prstGeom prst="rect">
                  <a:avLst/>
                </a:prstGeom>
                <a:noFill/>
              </p:spPr>
              <p:txBody>
                <a:bodyPr wrap="none" lIns="0" tIns="0" rIns="0" bIns="0" rtlCol="0">
                  <a:spAutoFit/>
                </a:bodyPr>
                <a:lstStyle/>
                <a:p>
                  <a:pPr algn="l"/>
                  <a14:m>
                    <m:oMath xmlns:m="http://schemas.openxmlformats.org/officeDocument/2006/math">
                      <m:f>
                        <m:fPr>
                          <m:ctrlPr>
                            <a:rPr lang="it-IT" sz="1200" b="0" i="1" smtClean="0">
                              <a:solidFill>
                                <a:schemeClr val="tx1"/>
                              </a:solidFill>
                              <a:latin typeface="Cambria Math" panose="02040503050406030204" pitchFamily="18" charset="0"/>
                            </a:rPr>
                          </m:ctrlPr>
                        </m:fPr>
                        <m:num>
                          <m:r>
                            <a:rPr lang="it-IT" sz="1200" b="0" i="1" smtClean="0">
                              <a:solidFill>
                                <a:schemeClr val="tx1"/>
                              </a:solidFill>
                              <a:latin typeface="Cambria Math" panose="02040503050406030204" pitchFamily="18" charset="0"/>
                            </a:rPr>
                            <m:t>𝑑</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𝑖</m:t>
                              </m:r>
                            </m:sub>
                          </m:sSub>
                        </m:num>
                        <m:den>
                          <m:r>
                            <a:rPr lang="it-IT" sz="1200" b="0" i="1" smtClean="0">
                              <a:solidFill>
                                <a:schemeClr val="tx1"/>
                              </a:solidFill>
                              <a:latin typeface="Cambria Math" panose="02040503050406030204" pitchFamily="18" charset="0"/>
                            </a:rPr>
                            <m:t>𝑑𝑡</m:t>
                          </m:r>
                        </m:den>
                      </m:f>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𝐹</m:t>
                          </m:r>
                        </m:e>
                        <m:sub>
                          <m:r>
                            <a:rPr lang="it-IT" sz="1200" b="0" i="1" smtClean="0">
                              <a:solidFill>
                                <a:schemeClr val="tx1"/>
                              </a:solidFill>
                              <a:latin typeface="Cambria Math" panose="02040503050406030204" pitchFamily="18" charset="0"/>
                            </a:rPr>
                            <m:t>𝑖</m:t>
                          </m:r>
                        </m:sub>
                      </m:sSub>
                      <m:d>
                        <m:dPr>
                          <m:ctrlPr>
                            <a:rPr lang="it-IT" sz="1200" b="0" i="1" smtClean="0">
                              <a:solidFill>
                                <a:schemeClr val="tx1"/>
                              </a:solidFill>
                              <a:latin typeface="Cambria Math" panose="02040503050406030204" pitchFamily="18" charset="0"/>
                            </a:rPr>
                          </m:ctrlPr>
                        </m:dPr>
                        <m:e>
                          <m:r>
                            <a:rPr lang="it-IT" sz="1200" b="0" i="1" smtClean="0">
                              <a:solidFill>
                                <a:schemeClr val="tx1"/>
                              </a:solidFill>
                              <a:latin typeface="Cambria Math" panose="02040503050406030204" pitchFamily="18" charset="0"/>
                            </a:rPr>
                            <m:t>𝑥</m:t>
                          </m:r>
                        </m:e>
                      </m:d>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𝑉</m:t>
                          </m:r>
                        </m:e>
                        <m:sub>
                          <m:r>
                            <a:rPr lang="it-IT" sz="1200" b="0" i="1" smtClean="0">
                              <a:solidFill>
                                <a:schemeClr val="tx1"/>
                              </a:solidFill>
                              <a:latin typeface="Cambria Math" panose="02040503050406030204" pitchFamily="18" charset="0"/>
                            </a:rPr>
                            <m:t>𝑖</m:t>
                          </m:r>
                        </m:sub>
                      </m:sSub>
                      <m:d>
                        <m:dPr>
                          <m:ctrlPr>
                            <a:rPr lang="it-IT" sz="1200" b="0" i="1" smtClean="0">
                              <a:solidFill>
                                <a:schemeClr val="tx1"/>
                              </a:solidFill>
                              <a:latin typeface="Cambria Math" panose="02040503050406030204" pitchFamily="18" charset="0"/>
                            </a:rPr>
                          </m:ctrlPr>
                        </m:dPr>
                        <m:e>
                          <m:r>
                            <a:rPr lang="it-IT" sz="1200" b="0" i="1" smtClean="0">
                              <a:solidFill>
                                <a:schemeClr val="tx1"/>
                              </a:solidFill>
                              <a:latin typeface="Cambria Math" panose="02040503050406030204" pitchFamily="18" charset="0"/>
                            </a:rPr>
                            <m:t>𝑥</m:t>
                          </m:r>
                        </m:e>
                      </m:d>
                    </m:oMath>
                  </a14:m>
                  <a:r>
                    <a:rPr lang="en-US" sz="1200" dirty="0">
                      <a:solidFill>
                        <a:schemeClr val="tx1"/>
                      </a:solidFill>
                    </a:rPr>
                    <a:t> for </a:t>
                  </a:r>
                  <a14:m>
                    <m:oMath xmlns:m="http://schemas.openxmlformats.org/officeDocument/2006/math">
                      <m:r>
                        <a:rPr lang="it-IT" sz="1200" b="0" i="1" smtClean="0">
                          <a:solidFill>
                            <a:schemeClr val="tx1"/>
                          </a:solidFill>
                          <a:latin typeface="Cambria Math" panose="02040503050406030204" pitchFamily="18" charset="0"/>
                        </a:rPr>
                        <m:t>𝑖</m:t>
                      </m:r>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1</m:t>
                      </m:r>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2</m:t>
                      </m:r>
                      <m:r>
                        <a:rPr lang="it-IT" sz="1200" b="0" i="1" smtClean="0">
                          <a:solidFill>
                            <a:schemeClr val="tx1"/>
                          </a:solidFill>
                          <a:latin typeface="Cambria Math" panose="02040503050406030204" pitchFamily="18" charset="0"/>
                        </a:rPr>
                        <m:t>,…, </m:t>
                      </m:r>
                      <m:r>
                        <a:rPr lang="it-IT" sz="1200" b="0" i="1" smtClean="0">
                          <a:solidFill>
                            <a:schemeClr val="tx1"/>
                          </a:solidFill>
                          <a:latin typeface="Cambria Math" panose="02040503050406030204" pitchFamily="18" charset="0"/>
                        </a:rPr>
                        <m:t>𝑚</m:t>
                      </m:r>
                    </m:oMath>
                  </a14:m>
                  <a:r>
                    <a:rPr lang="en-US" sz="1200" dirty="0">
                      <a:solidFill>
                        <a:schemeClr val="tx1"/>
                      </a:solidFill>
                    </a:rPr>
                    <a:t> </a:t>
                  </a:r>
                </a:p>
              </p:txBody>
            </p:sp>
          </mc:Choice>
          <mc:Fallback xmlns="">
            <p:sp>
              <p:nvSpPr>
                <p:cNvPr id="5" name="CasellaDiTesto 4">
                  <a:extLst>
                    <a:ext uri="{FF2B5EF4-FFF2-40B4-BE49-F238E27FC236}">
                      <a16:creationId xmlns:a16="http://schemas.microsoft.com/office/drawing/2014/main" id="{61AEF628-42CB-E915-AAD9-BAEADB41D449}"/>
                    </a:ext>
                  </a:extLst>
                </p:cNvPr>
                <p:cNvSpPr txBox="1">
                  <a:spLocks noRot="1" noChangeAspect="1" noMove="1" noResize="1" noEditPoints="1" noAdjustHandles="1" noChangeArrowheads="1" noChangeShapeType="1" noTextEdit="1"/>
                </p:cNvSpPr>
                <p:nvPr/>
              </p:nvSpPr>
              <p:spPr>
                <a:xfrm>
                  <a:off x="848715" y="2198995"/>
                  <a:ext cx="2401235" cy="265970"/>
                </a:xfrm>
                <a:prstGeom prst="rect">
                  <a:avLst/>
                </a:prstGeom>
                <a:blipFill>
                  <a:blip r:embed="rId12"/>
                  <a:stretch>
                    <a:fillRect l="-1523" t="-6977" b="-16279"/>
                  </a:stretch>
                </a:blipFill>
              </p:spPr>
              <p:txBody>
                <a:bodyPr/>
                <a:lstStyle/>
                <a:p>
                  <a:r>
                    <a:rPr lang="en-US">
                      <a:noFill/>
                    </a:rPr>
                    <a:t> </a:t>
                  </a:r>
                </a:p>
              </p:txBody>
            </p:sp>
          </mc:Fallback>
        </mc:AlternateContent>
        <p:sp>
          <p:nvSpPr>
            <p:cNvPr id="17" name="Rettangolo 16">
              <a:extLst>
                <a:ext uri="{FF2B5EF4-FFF2-40B4-BE49-F238E27FC236}">
                  <a16:creationId xmlns:a16="http://schemas.microsoft.com/office/drawing/2014/main" id="{4135EDFB-FF58-F8B9-4ED0-4EE59DA34692}"/>
                </a:ext>
              </a:extLst>
            </p:cNvPr>
            <p:cNvSpPr/>
            <p:nvPr/>
          </p:nvSpPr>
          <p:spPr>
            <a:xfrm>
              <a:off x="825459" y="1880493"/>
              <a:ext cx="2401235" cy="643059"/>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ttangolo 19">
            <a:extLst>
              <a:ext uri="{FF2B5EF4-FFF2-40B4-BE49-F238E27FC236}">
                <a16:creationId xmlns:a16="http://schemas.microsoft.com/office/drawing/2014/main" id="{738E10CC-E3B2-901C-0662-A0D11E064CB5}"/>
              </a:ext>
            </a:extLst>
          </p:cNvPr>
          <p:cNvSpPr/>
          <p:nvPr/>
        </p:nvSpPr>
        <p:spPr>
          <a:xfrm>
            <a:off x="105459" y="2202873"/>
            <a:ext cx="8936203" cy="77307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magine 25">
            <a:extLst>
              <a:ext uri="{FF2B5EF4-FFF2-40B4-BE49-F238E27FC236}">
                <a16:creationId xmlns:a16="http://schemas.microsoft.com/office/drawing/2014/main" id="{E51AAA62-0D9A-395D-3CF6-F12FC383EF2C}"/>
              </a:ext>
            </a:extLst>
          </p:cNvPr>
          <p:cNvPicPr>
            <a:picLocks noChangeAspect="1"/>
          </p:cNvPicPr>
          <p:nvPr/>
        </p:nvPicPr>
        <p:blipFill>
          <a:blip r:embed="rId13"/>
          <a:stretch>
            <a:fillRect/>
          </a:stretch>
        </p:blipFill>
        <p:spPr>
          <a:xfrm>
            <a:off x="1281545" y="3218303"/>
            <a:ext cx="6379275" cy="1487695"/>
          </a:xfrm>
          <a:prstGeom prst="rect">
            <a:avLst/>
          </a:prstGeom>
          <a:ln w="25400">
            <a:solidFill>
              <a:srgbClr val="FF00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 grpId="0"/>
      <p:bldP spid="1012" grpId="0" animBg="1"/>
      <p:bldP spid="1014" grpId="0" animBg="1"/>
      <p:bldP spid="15" grpId="0"/>
      <p:bldP spid="16" grpId="0"/>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07" name="Google Shape;907;p51"/>
              <p:cNvSpPr txBox="1">
                <a:spLocks noGrp="1"/>
              </p:cNvSpPr>
              <p:nvPr>
                <p:ph type="title"/>
              </p:nvPr>
            </p:nvSpPr>
            <p:spPr>
              <a:xfrm>
                <a:off x="456764" y="335619"/>
                <a:ext cx="5102895"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Disesea Free Equilibria and corresponding </a:t>
                </a:r>
                <a14:m>
                  <m:oMath xmlns:m="http://schemas.openxmlformats.org/officeDocument/2006/math">
                    <m:sSub>
                      <m:sSubPr>
                        <m:ctrlPr>
                          <a:rPr lang="it-IT" sz="2400" b="1" i="1" smtClean="0">
                            <a:latin typeface="Cambria Math" panose="02040503050406030204" pitchFamily="18" charset="0"/>
                          </a:rPr>
                        </m:ctrlPr>
                      </m:sSubPr>
                      <m:e>
                        <m:r>
                          <a:rPr lang="it-IT" sz="2400" b="1" i="1" smtClean="0">
                            <a:latin typeface="Cambria Math" panose="02040503050406030204" pitchFamily="18" charset="0"/>
                          </a:rPr>
                          <m:t>𝑬</m:t>
                        </m:r>
                      </m:e>
                      <m:sub>
                        <m:r>
                          <a:rPr lang="it-IT" sz="2400" b="1" i="1" smtClean="0">
                            <a:latin typeface="Cambria Math" panose="02040503050406030204" pitchFamily="18" charset="0"/>
                          </a:rPr>
                          <m:t>𝟎</m:t>
                        </m:r>
                      </m:sub>
                    </m:sSub>
                  </m:oMath>
                </a14:m>
                <a:endParaRPr sz="2400" dirty="0"/>
              </a:p>
            </p:txBody>
          </p:sp>
        </mc:Choice>
        <mc:Fallback>
          <p:sp>
            <p:nvSpPr>
              <p:cNvPr id="907" name="Google Shape;907;p51"/>
              <p:cNvSpPr txBox="1">
                <a:spLocks noGrp="1" noRot="1" noChangeAspect="1" noMove="1" noResize="1" noEditPoints="1" noAdjustHandles="1" noChangeArrowheads="1" noChangeShapeType="1" noTextEdit="1"/>
              </p:cNvSpPr>
              <p:nvPr>
                <p:ph type="title"/>
              </p:nvPr>
            </p:nvSpPr>
            <p:spPr>
              <a:xfrm>
                <a:off x="456764" y="335619"/>
                <a:ext cx="5102895" cy="564300"/>
              </a:xfrm>
              <a:prstGeom prst="rect">
                <a:avLst/>
              </a:prstGeom>
              <a:blipFill>
                <a:blip r:embed="rId3"/>
                <a:stretch>
                  <a:fillRect l="-1912" t="-31183" b="-47312"/>
                </a:stretch>
              </a:blipFill>
            </p:spPr>
            <p:txBody>
              <a:bodyPr/>
              <a:lstStyle/>
              <a:p>
                <a:r>
                  <a:rPr lang="en-US">
                    <a:noFill/>
                  </a:rPr>
                  <a:t> </a:t>
                </a:r>
              </a:p>
            </p:txBody>
          </p:sp>
        </mc:Fallback>
      </mc:AlternateContent>
      <p:sp>
        <p:nvSpPr>
          <p:cNvPr id="908" name="Google Shape;908;p51"/>
          <p:cNvSpPr/>
          <p:nvPr/>
        </p:nvSpPr>
        <p:spPr>
          <a:xfrm>
            <a:off x="8037162" y="1676096"/>
            <a:ext cx="176202" cy="172605"/>
          </a:xfrm>
          <a:custGeom>
            <a:avLst/>
            <a:gdLst/>
            <a:ahLst/>
            <a:cxnLst/>
            <a:rect l="l" t="t" r="r" b="b"/>
            <a:pathLst>
              <a:path w="1364" h="1336" extrusionOk="0">
                <a:moveTo>
                  <a:pt x="657" y="1"/>
                </a:moveTo>
                <a:cubicBezTo>
                  <a:pt x="604" y="1"/>
                  <a:pt x="562" y="44"/>
                  <a:pt x="562" y="97"/>
                </a:cubicBezTo>
                <a:cubicBezTo>
                  <a:pt x="562" y="133"/>
                  <a:pt x="583" y="166"/>
                  <a:pt x="614" y="182"/>
                </a:cubicBezTo>
                <a:lnTo>
                  <a:pt x="614" y="349"/>
                </a:lnTo>
                <a:cubicBezTo>
                  <a:pt x="551" y="363"/>
                  <a:pt x="494" y="394"/>
                  <a:pt x="449" y="438"/>
                </a:cubicBezTo>
                <a:lnTo>
                  <a:pt x="320" y="308"/>
                </a:lnTo>
                <a:cubicBezTo>
                  <a:pt x="331" y="276"/>
                  <a:pt x="322" y="238"/>
                  <a:pt x="296" y="211"/>
                </a:cubicBezTo>
                <a:cubicBezTo>
                  <a:pt x="277" y="193"/>
                  <a:pt x="253" y="183"/>
                  <a:pt x="229" y="183"/>
                </a:cubicBezTo>
                <a:cubicBezTo>
                  <a:pt x="204" y="183"/>
                  <a:pt x="179" y="193"/>
                  <a:pt x="159" y="211"/>
                </a:cubicBezTo>
                <a:cubicBezTo>
                  <a:pt x="121" y="248"/>
                  <a:pt x="122" y="310"/>
                  <a:pt x="159" y="348"/>
                </a:cubicBezTo>
                <a:cubicBezTo>
                  <a:pt x="179" y="367"/>
                  <a:pt x="203" y="376"/>
                  <a:pt x="227" y="376"/>
                </a:cubicBezTo>
                <a:cubicBezTo>
                  <a:pt x="238" y="376"/>
                  <a:pt x="249" y="374"/>
                  <a:pt x="259" y="370"/>
                </a:cubicBezTo>
                <a:lnTo>
                  <a:pt x="395" y="506"/>
                </a:lnTo>
                <a:cubicBezTo>
                  <a:pt x="372" y="545"/>
                  <a:pt x="356" y="592"/>
                  <a:pt x="351" y="639"/>
                </a:cubicBezTo>
                <a:lnTo>
                  <a:pt x="184" y="639"/>
                </a:lnTo>
                <a:cubicBezTo>
                  <a:pt x="169" y="606"/>
                  <a:pt x="136" y="584"/>
                  <a:pt x="98" y="584"/>
                </a:cubicBezTo>
                <a:cubicBezTo>
                  <a:pt x="43" y="584"/>
                  <a:pt x="1" y="627"/>
                  <a:pt x="0" y="680"/>
                </a:cubicBezTo>
                <a:cubicBezTo>
                  <a:pt x="0" y="734"/>
                  <a:pt x="43" y="776"/>
                  <a:pt x="96" y="777"/>
                </a:cubicBezTo>
                <a:cubicBezTo>
                  <a:pt x="133" y="777"/>
                  <a:pt x="167" y="756"/>
                  <a:pt x="182" y="724"/>
                </a:cubicBezTo>
                <a:lnTo>
                  <a:pt x="352" y="724"/>
                </a:lnTo>
                <a:cubicBezTo>
                  <a:pt x="358" y="771"/>
                  <a:pt x="375" y="813"/>
                  <a:pt x="399" y="850"/>
                </a:cubicBezTo>
                <a:lnTo>
                  <a:pt x="261" y="987"/>
                </a:lnTo>
                <a:cubicBezTo>
                  <a:pt x="250" y="983"/>
                  <a:pt x="239" y="981"/>
                  <a:pt x="228" y="981"/>
                </a:cubicBezTo>
                <a:cubicBezTo>
                  <a:pt x="204" y="981"/>
                  <a:pt x="180" y="990"/>
                  <a:pt x="161" y="1009"/>
                </a:cubicBezTo>
                <a:cubicBezTo>
                  <a:pt x="122" y="1047"/>
                  <a:pt x="122" y="1108"/>
                  <a:pt x="161" y="1146"/>
                </a:cubicBezTo>
                <a:cubicBezTo>
                  <a:pt x="180" y="1165"/>
                  <a:pt x="205" y="1174"/>
                  <a:pt x="229" y="1174"/>
                </a:cubicBezTo>
                <a:cubicBezTo>
                  <a:pt x="254" y="1174"/>
                  <a:pt x="279" y="1165"/>
                  <a:pt x="298" y="1146"/>
                </a:cubicBezTo>
                <a:cubicBezTo>
                  <a:pt x="325" y="1119"/>
                  <a:pt x="332" y="1081"/>
                  <a:pt x="321" y="1049"/>
                </a:cubicBezTo>
                <a:lnTo>
                  <a:pt x="456" y="915"/>
                </a:lnTo>
                <a:cubicBezTo>
                  <a:pt x="506" y="961"/>
                  <a:pt x="569" y="992"/>
                  <a:pt x="638" y="1001"/>
                </a:cubicBezTo>
                <a:lnTo>
                  <a:pt x="638" y="1152"/>
                </a:lnTo>
                <a:cubicBezTo>
                  <a:pt x="606" y="1168"/>
                  <a:pt x="584" y="1202"/>
                  <a:pt x="584" y="1239"/>
                </a:cubicBezTo>
                <a:cubicBezTo>
                  <a:pt x="584" y="1293"/>
                  <a:pt x="627" y="1335"/>
                  <a:pt x="680" y="1335"/>
                </a:cubicBezTo>
                <a:cubicBezTo>
                  <a:pt x="732" y="1335"/>
                  <a:pt x="775" y="1292"/>
                  <a:pt x="775" y="1239"/>
                </a:cubicBezTo>
                <a:cubicBezTo>
                  <a:pt x="775" y="1203"/>
                  <a:pt x="754" y="1170"/>
                  <a:pt x="723" y="1154"/>
                </a:cubicBezTo>
                <a:lnTo>
                  <a:pt x="723" y="999"/>
                </a:lnTo>
                <a:cubicBezTo>
                  <a:pt x="793" y="991"/>
                  <a:pt x="854" y="960"/>
                  <a:pt x="904" y="914"/>
                </a:cubicBezTo>
                <a:lnTo>
                  <a:pt x="1017" y="1026"/>
                </a:lnTo>
                <a:cubicBezTo>
                  <a:pt x="1006" y="1059"/>
                  <a:pt x="1014" y="1097"/>
                  <a:pt x="1041" y="1124"/>
                </a:cubicBezTo>
                <a:cubicBezTo>
                  <a:pt x="1060" y="1142"/>
                  <a:pt x="1084" y="1152"/>
                  <a:pt x="1108" y="1152"/>
                </a:cubicBezTo>
                <a:cubicBezTo>
                  <a:pt x="1133" y="1152"/>
                  <a:pt x="1158" y="1142"/>
                  <a:pt x="1178" y="1124"/>
                </a:cubicBezTo>
                <a:cubicBezTo>
                  <a:pt x="1216" y="1086"/>
                  <a:pt x="1215" y="1025"/>
                  <a:pt x="1178" y="987"/>
                </a:cubicBezTo>
                <a:cubicBezTo>
                  <a:pt x="1158" y="968"/>
                  <a:pt x="1134" y="959"/>
                  <a:pt x="1110" y="959"/>
                </a:cubicBezTo>
                <a:cubicBezTo>
                  <a:pt x="1099" y="959"/>
                  <a:pt x="1088" y="961"/>
                  <a:pt x="1078" y="965"/>
                </a:cubicBezTo>
                <a:lnTo>
                  <a:pt x="960" y="848"/>
                </a:lnTo>
                <a:cubicBezTo>
                  <a:pt x="984" y="811"/>
                  <a:pt x="1000" y="766"/>
                  <a:pt x="1007" y="722"/>
                </a:cubicBezTo>
                <a:lnTo>
                  <a:pt x="1181" y="722"/>
                </a:lnTo>
                <a:cubicBezTo>
                  <a:pt x="1197" y="754"/>
                  <a:pt x="1230" y="775"/>
                  <a:pt x="1267" y="775"/>
                </a:cubicBezTo>
                <a:cubicBezTo>
                  <a:pt x="1321" y="775"/>
                  <a:pt x="1363" y="732"/>
                  <a:pt x="1363" y="677"/>
                </a:cubicBezTo>
                <a:cubicBezTo>
                  <a:pt x="1363" y="628"/>
                  <a:pt x="1322" y="584"/>
                  <a:pt x="1271" y="584"/>
                </a:cubicBezTo>
                <a:cubicBezTo>
                  <a:pt x="1270" y="584"/>
                  <a:pt x="1268" y="584"/>
                  <a:pt x="1267" y="584"/>
                </a:cubicBezTo>
                <a:cubicBezTo>
                  <a:pt x="1228" y="584"/>
                  <a:pt x="1196" y="606"/>
                  <a:pt x="1180" y="639"/>
                </a:cubicBezTo>
                <a:lnTo>
                  <a:pt x="1010" y="639"/>
                </a:lnTo>
                <a:cubicBezTo>
                  <a:pt x="1004" y="578"/>
                  <a:pt x="981" y="523"/>
                  <a:pt x="947" y="477"/>
                </a:cubicBezTo>
                <a:lnTo>
                  <a:pt x="1076" y="349"/>
                </a:lnTo>
                <a:cubicBezTo>
                  <a:pt x="1087" y="353"/>
                  <a:pt x="1098" y="355"/>
                  <a:pt x="1109" y="355"/>
                </a:cubicBezTo>
                <a:cubicBezTo>
                  <a:pt x="1133" y="355"/>
                  <a:pt x="1157" y="346"/>
                  <a:pt x="1176" y="327"/>
                </a:cubicBezTo>
                <a:cubicBezTo>
                  <a:pt x="1215" y="289"/>
                  <a:pt x="1215" y="228"/>
                  <a:pt x="1176" y="190"/>
                </a:cubicBezTo>
                <a:cubicBezTo>
                  <a:pt x="1157" y="171"/>
                  <a:pt x="1132" y="162"/>
                  <a:pt x="1108" y="162"/>
                </a:cubicBezTo>
                <a:cubicBezTo>
                  <a:pt x="1083" y="162"/>
                  <a:pt x="1058" y="171"/>
                  <a:pt x="1039" y="190"/>
                </a:cubicBezTo>
                <a:cubicBezTo>
                  <a:pt x="1012" y="217"/>
                  <a:pt x="1005" y="255"/>
                  <a:pt x="1016" y="287"/>
                </a:cubicBezTo>
                <a:lnTo>
                  <a:pt x="886" y="416"/>
                </a:lnTo>
                <a:cubicBezTo>
                  <a:pt x="833" y="374"/>
                  <a:pt x="769" y="348"/>
                  <a:pt x="698" y="344"/>
                </a:cubicBezTo>
                <a:lnTo>
                  <a:pt x="698" y="184"/>
                </a:lnTo>
                <a:cubicBezTo>
                  <a:pt x="731" y="168"/>
                  <a:pt x="753" y="135"/>
                  <a:pt x="753" y="97"/>
                </a:cubicBezTo>
                <a:cubicBezTo>
                  <a:pt x="753" y="43"/>
                  <a:pt x="71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51"/>
          <p:cNvGrpSpPr/>
          <p:nvPr/>
        </p:nvGrpSpPr>
        <p:grpSpPr>
          <a:xfrm>
            <a:off x="8101234" y="973888"/>
            <a:ext cx="256087" cy="227113"/>
            <a:chOff x="10339921" y="2450113"/>
            <a:chExt cx="256087" cy="227113"/>
          </a:xfrm>
        </p:grpSpPr>
        <p:sp>
          <p:nvSpPr>
            <p:cNvPr id="910" name="Google Shape;910;p51"/>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egnaposto numero diapositiva 1">
            <a:extLst>
              <a:ext uri="{FF2B5EF4-FFF2-40B4-BE49-F238E27FC236}">
                <a16:creationId xmlns:a16="http://schemas.microsoft.com/office/drawing/2014/main" id="{D4DD82C4-137A-7BFB-212D-80FBE55993FB}"/>
              </a:ext>
            </a:extLst>
          </p:cNvPr>
          <p:cNvSpPr>
            <a:spLocks noGrp="1"/>
          </p:cNvSpPr>
          <p:nvPr>
            <p:ph type="sldNum" sz="quarter" idx="12"/>
          </p:nvPr>
        </p:nvSpPr>
        <p:spPr/>
        <p:txBody>
          <a:bodyPr/>
          <a:lstStyle/>
          <a:p>
            <a:fld id="{648C1812-8ECC-4A8D-9A1D-6B198784C036}" type="slidenum">
              <a:rPr lang="en-US" smtClean="0"/>
              <a:t>18</a:t>
            </a:fld>
            <a:endParaRPr lang="en-US"/>
          </a:p>
        </p:txBody>
      </p:sp>
      <mc:AlternateContent xmlns:mc="http://schemas.openxmlformats.org/markup-compatibility/2006">
        <mc:Choice xmlns:a14="http://schemas.microsoft.com/office/drawing/2010/main" Requires="a14">
          <p:graphicFrame>
            <p:nvGraphicFramePr>
              <p:cNvPr id="17" name="Tabella 16">
                <a:extLst>
                  <a:ext uri="{FF2B5EF4-FFF2-40B4-BE49-F238E27FC236}">
                    <a16:creationId xmlns:a16="http://schemas.microsoft.com/office/drawing/2014/main" id="{B4DF67F4-59E4-7592-61E4-AA70375F4127}"/>
                  </a:ext>
                </a:extLst>
              </p:cNvPr>
              <p:cNvGraphicFramePr>
                <a:graphicFrameLocks noGrp="1"/>
              </p:cNvGraphicFramePr>
              <p:nvPr>
                <p:extLst>
                  <p:ext uri="{D42A27DB-BD31-4B8C-83A1-F6EECF244321}">
                    <p14:modId xmlns:p14="http://schemas.microsoft.com/office/powerpoint/2010/main" val="643182909"/>
                  </p:ext>
                </p:extLst>
              </p:nvPr>
            </p:nvGraphicFramePr>
            <p:xfrm>
              <a:off x="1899163" y="1367365"/>
              <a:ext cx="5886959" cy="2315178"/>
            </p:xfrm>
            <a:graphic>
              <a:graphicData uri="http://schemas.openxmlformats.org/drawingml/2006/table">
                <a:tbl>
                  <a:tblPr firstRow="1" bandRow="1">
                    <a:tableStyleId>{69012ECD-51FC-41F1-AA8D-1B2483CD663E}</a:tableStyleId>
                  </a:tblPr>
                  <a:tblGrid>
                    <a:gridCol w="850926">
                      <a:extLst>
                        <a:ext uri="{9D8B030D-6E8A-4147-A177-3AD203B41FA5}">
                          <a16:colId xmlns:a16="http://schemas.microsoft.com/office/drawing/2014/main" val="1533661060"/>
                        </a:ext>
                      </a:extLst>
                    </a:gridCol>
                    <a:gridCol w="642264">
                      <a:extLst>
                        <a:ext uri="{9D8B030D-6E8A-4147-A177-3AD203B41FA5}">
                          <a16:colId xmlns:a16="http://schemas.microsoft.com/office/drawing/2014/main" val="807924415"/>
                        </a:ext>
                      </a:extLst>
                    </a:gridCol>
                    <a:gridCol w="473209">
                      <a:extLst>
                        <a:ext uri="{9D8B030D-6E8A-4147-A177-3AD203B41FA5}">
                          <a16:colId xmlns:a16="http://schemas.microsoft.com/office/drawing/2014/main" val="1643422633"/>
                        </a:ext>
                      </a:extLst>
                    </a:gridCol>
                    <a:gridCol w="642264">
                      <a:extLst>
                        <a:ext uri="{9D8B030D-6E8A-4147-A177-3AD203B41FA5}">
                          <a16:colId xmlns:a16="http://schemas.microsoft.com/office/drawing/2014/main" val="1811660363"/>
                        </a:ext>
                      </a:extLst>
                    </a:gridCol>
                    <a:gridCol w="3278296">
                      <a:extLst>
                        <a:ext uri="{9D8B030D-6E8A-4147-A177-3AD203B41FA5}">
                          <a16:colId xmlns:a16="http://schemas.microsoft.com/office/drawing/2014/main" val="2028698809"/>
                        </a:ext>
                      </a:extLst>
                    </a:gridCol>
                  </a:tblGrid>
                  <a:tr h="349758">
                    <a:tc>
                      <a:txBody>
                        <a:bodyPr/>
                        <a:lstStyle/>
                        <a:p>
                          <a:endParaRPr lang="en-US" dirty="0"/>
                        </a:p>
                      </a:txBody>
                      <a:tcPr>
                        <a:lnB w="9525" cap="flat" cmpd="sng" algn="ctr">
                          <a:noFill/>
                          <a:prstDash val="solid"/>
                        </a:lnB>
                      </a:tcPr>
                    </a:tc>
                    <a:tc>
                      <a:txBody>
                        <a:bodyPr/>
                        <a:lstStyle/>
                        <a:p>
                          <a:pPr/>
                          <a14:m>
                            <m:oMathPara xmlns:m="http://schemas.openxmlformats.org/officeDocument/2006/math">
                              <m:oMathParaPr>
                                <m:jc m:val="centerGroup"/>
                              </m:oMathParaPr>
                              <m:oMath xmlns:m="http://schemas.openxmlformats.org/officeDocument/2006/math">
                                <m:sSub>
                                  <m:sSubPr>
                                    <m:ctrlPr>
                                      <a:rPr lang="it-IT" b="1" i="1" smtClean="0">
                                        <a:latin typeface="Cambria Math" panose="02040503050406030204" pitchFamily="18" charset="0"/>
                                      </a:rPr>
                                    </m:ctrlPr>
                                  </m:sSubPr>
                                  <m:e>
                                    <m:acc>
                                      <m:accPr>
                                        <m:chr m:val="̂"/>
                                        <m:ctrlPr>
                                          <a:rPr lang="it-IT" b="1" i="1" smtClean="0">
                                            <a:latin typeface="Cambria Math" panose="02040503050406030204" pitchFamily="18" charset="0"/>
                                          </a:rPr>
                                        </m:ctrlPr>
                                      </m:accPr>
                                      <m:e>
                                        <m:r>
                                          <a:rPr lang="it-IT" b="1" i="1" smtClean="0">
                                            <a:latin typeface="Cambria Math" panose="02040503050406030204" pitchFamily="18" charset="0"/>
                                          </a:rPr>
                                          <m:t>𝑺</m:t>
                                        </m:r>
                                      </m:e>
                                    </m:acc>
                                  </m:e>
                                  <m:sub>
                                    <m:r>
                                      <a:rPr lang="it-IT" b="1" i="1" smtClean="0">
                                        <a:latin typeface="Cambria Math" panose="02040503050406030204" pitchFamily="18" charset="0"/>
                                      </a:rPr>
                                      <m:t>𝑪</m:t>
                                    </m:r>
                                  </m:sub>
                                </m:sSub>
                              </m:oMath>
                            </m:oMathPara>
                          </a14:m>
                          <a:endParaRPr lang="en-US"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it-IT" b="1" i="1" smtClean="0">
                                        <a:latin typeface="Cambria Math" panose="02040503050406030204" pitchFamily="18" charset="0"/>
                                      </a:rPr>
                                    </m:ctrlPr>
                                  </m:sSubPr>
                                  <m:e>
                                    <m:acc>
                                      <m:accPr>
                                        <m:chr m:val="̂"/>
                                        <m:ctrlPr>
                                          <a:rPr lang="it-IT" b="1" i="1" smtClean="0">
                                            <a:latin typeface="Cambria Math" panose="02040503050406030204" pitchFamily="18" charset="0"/>
                                          </a:rPr>
                                        </m:ctrlPr>
                                      </m:accPr>
                                      <m:e>
                                        <m:r>
                                          <a:rPr lang="it-IT" b="1" i="1" smtClean="0">
                                            <a:latin typeface="Cambria Math" panose="02040503050406030204" pitchFamily="18" charset="0"/>
                                          </a:rPr>
                                          <m:t>𝑺</m:t>
                                        </m:r>
                                      </m:e>
                                    </m:acc>
                                  </m:e>
                                  <m:sub>
                                    <m:r>
                                      <a:rPr lang="it-IT" b="1" i="1" smtClean="0">
                                        <a:latin typeface="Cambria Math" panose="02040503050406030204" pitchFamily="18" charset="0"/>
                                      </a:rPr>
                                      <m:t>𝑯</m:t>
                                    </m:r>
                                  </m:sub>
                                </m:sSub>
                              </m:oMath>
                            </m:oMathPara>
                          </a14:m>
                          <a:endParaRPr lang="en-US"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it-IT" b="1" i="1" smtClean="0">
                                        <a:latin typeface="Cambria Math" panose="02040503050406030204" pitchFamily="18" charset="0"/>
                                      </a:rPr>
                                    </m:ctrlPr>
                                  </m:sSubPr>
                                  <m:e>
                                    <m:acc>
                                      <m:accPr>
                                        <m:chr m:val="̂"/>
                                        <m:ctrlPr>
                                          <a:rPr lang="it-IT" b="1" i="1" smtClean="0">
                                            <a:latin typeface="Cambria Math" panose="02040503050406030204" pitchFamily="18" charset="0"/>
                                          </a:rPr>
                                        </m:ctrlPr>
                                      </m:accPr>
                                      <m:e>
                                        <m:r>
                                          <a:rPr lang="it-IT" b="1" i="1" smtClean="0">
                                            <a:latin typeface="Cambria Math" panose="02040503050406030204" pitchFamily="18" charset="0"/>
                                          </a:rPr>
                                          <m:t>𝑺</m:t>
                                        </m:r>
                                      </m:e>
                                    </m:acc>
                                  </m:e>
                                  <m:sub>
                                    <m:r>
                                      <a:rPr lang="it-IT" b="1" i="1" smtClean="0">
                                        <a:latin typeface="Cambria Math" panose="02040503050406030204" pitchFamily="18" charset="0"/>
                                      </a:rPr>
                                      <m:t>𝑨</m:t>
                                    </m:r>
                                  </m:sub>
                                </m:sSub>
                              </m:oMath>
                            </m:oMathPara>
                          </a14:m>
                          <a:endParaRPr lang="en-US"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it-IT" b="1" i="1" smtClean="0">
                                        <a:latin typeface="Cambria Math" panose="02040503050406030204" pitchFamily="18" charset="0"/>
                                      </a:rPr>
                                    </m:ctrlPr>
                                  </m:sSubPr>
                                  <m:e>
                                    <m:r>
                                      <a:rPr lang="it-IT" b="1" i="1" smtClean="0">
                                        <a:latin typeface="Cambria Math" panose="02040503050406030204" pitchFamily="18" charset="0"/>
                                      </a:rPr>
                                      <m:t>𝑬</m:t>
                                    </m:r>
                                  </m:e>
                                  <m:sub>
                                    <m:r>
                                      <a:rPr lang="it-IT" b="1" i="1" smtClean="0">
                                        <a:latin typeface="Cambria Math" panose="02040503050406030204" pitchFamily="18" charset="0"/>
                                      </a:rPr>
                                      <m:t>𝟎</m:t>
                                    </m:r>
                                  </m:sub>
                                </m:sSub>
                              </m:oMath>
                            </m:oMathPara>
                          </a14:m>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5745627"/>
                      </a:ext>
                    </a:extLst>
                  </a:tr>
                  <a:tr h="597001">
                    <a:tc>
                      <a:txBody>
                        <a:bodyPr/>
                        <a:lstStyle/>
                        <a:p>
                          <a:pPr algn="ctr"/>
                          <a:r>
                            <a:rPr lang="en-US" dirty="0"/>
                            <a:t>type-A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mn-lt"/>
                              <a:ea typeface="+mn-ea"/>
                              <a:cs typeface="+mn-cs"/>
                              <a:sym typeface="Aria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mn-lt"/>
                              <a:ea typeface="+mn-ea"/>
                              <a:cs typeface="+mn-cs"/>
                              <a:sym typeface="Aria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mn-lt"/>
                              <a:ea typeface="+mn-ea"/>
                              <a:cs typeface="+mn-cs"/>
                              <a:sym typeface="Aria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14:m>
                            <m:oMathPara xmlns:m="http://schemas.openxmlformats.org/officeDocument/2006/math">
                              <m:oMathParaPr>
                                <m:jc m:val="centerGroup"/>
                              </m:oMathParaPr>
                              <m:oMath xmlns:m="http://schemas.openxmlformats.org/officeDocument/2006/math">
                                <m:f>
                                  <m:fPr>
                                    <m:ctrlPr>
                                      <a:rPr lang="en-US" sz="1400" b="0" i="1" u="none" strike="noStrike" cap="none" smtClean="0">
                                        <a:solidFill>
                                          <a:schemeClr val="tx1"/>
                                        </a:solidFill>
                                        <a:latin typeface="Cambria Math" panose="02040503050406030204" pitchFamily="18" charset="0"/>
                                        <a:ea typeface="+mn-ea"/>
                                        <a:cs typeface="+mn-cs"/>
                                        <a:sym typeface="Arial"/>
                                      </a:rPr>
                                    </m:ctrlPr>
                                  </m:fPr>
                                  <m:num>
                                    <m:r>
                                      <a:rPr lang="it-IT" sz="1400" b="0" i="1" u="none" strike="noStrike" cap="none" smtClean="0">
                                        <a:solidFill>
                                          <a:schemeClr val="tx1"/>
                                        </a:solidFill>
                                        <a:latin typeface="Cambria Math" panose="02040503050406030204" pitchFamily="18" charset="0"/>
                                        <a:ea typeface="+mn-ea"/>
                                        <a:cs typeface="+mn-cs"/>
                                        <a:sym typeface="Arial"/>
                                      </a:rPr>
                                      <m:t>𝛽</m:t>
                                    </m:r>
                                  </m:num>
                                  <m:den>
                                    <m:r>
                                      <a:rPr lang="it-IT" sz="1400" b="0" i="1" u="none" strike="noStrike" cap="none" smtClean="0">
                                        <a:solidFill>
                                          <a:schemeClr val="tx1"/>
                                        </a:solidFill>
                                        <a:latin typeface="Cambria Math" panose="02040503050406030204" pitchFamily="18" charset="0"/>
                                        <a:ea typeface="+mn-ea"/>
                                        <a:cs typeface="+mn-cs"/>
                                        <a:sym typeface="Arial"/>
                                      </a:rPr>
                                      <m:t>𝛾</m:t>
                                    </m:r>
                                  </m:den>
                                </m:f>
                                <m:f>
                                  <m:fPr>
                                    <m:ctrlPr>
                                      <a:rPr lang="en-US" sz="1400" b="0" i="1" u="none" strike="noStrike" cap="none" smtClean="0">
                                        <a:solidFill>
                                          <a:schemeClr val="tx1"/>
                                        </a:solidFill>
                                        <a:latin typeface="Cambria Math" panose="02040503050406030204" pitchFamily="18" charset="0"/>
                                        <a:ea typeface="+mn-ea"/>
                                        <a:cs typeface="+mn-cs"/>
                                        <a:sym typeface="Arial"/>
                                      </a:rPr>
                                    </m:ctrlPr>
                                  </m:fPr>
                                  <m:num>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3</m:t>
                                        </m:r>
                                      </m:sub>
                                    </m:sSub>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𝜖𝛾</m:t>
                                    </m:r>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𝜖</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4</m:t>
                                        </m:r>
                                      </m:sub>
                                    </m:sSub>
                                  </m:num>
                                  <m:den>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3</m:t>
                                        </m:r>
                                      </m:sub>
                                    </m:sSub>
                                    <m:r>
                                      <a:rPr lang="it-IT" sz="1400" b="0" i="1" u="none" strike="noStrike" cap="none" smtClean="0">
                                        <a:solidFill>
                                          <a:schemeClr val="tx1"/>
                                        </a:solidFill>
                                        <a:latin typeface="Cambria Math" panose="02040503050406030204" pitchFamily="18" charset="0"/>
                                        <a:ea typeface="+mn-ea"/>
                                        <a:cs typeface="+mn-cs"/>
                                        <a:sym typeface="Arial"/>
                                      </a:rPr>
                                      <m:t>+</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4</m:t>
                                        </m:r>
                                      </m:sub>
                                    </m:sSub>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𝛾</m:t>
                                    </m:r>
                                  </m:den>
                                </m:f>
                              </m:oMath>
                            </m:oMathPara>
                          </a14:m>
                          <a:endParaRPr lang="en-US" sz="1400" b="0" i="0" u="none" strike="noStrike" cap="none"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9040956"/>
                      </a:ext>
                    </a:extLst>
                  </a:tr>
                  <a:tr h="646906">
                    <a:tc>
                      <a:txBody>
                        <a:bodyPr/>
                        <a:lstStyle/>
                        <a:p>
                          <a:pPr algn="ctr"/>
                          <a:r>
                            <a:rPr lang="en-US" dirty="0"/>
                            <a:t>type-B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mn-lt"/>
                              <a:ea typeface="+mn-ea"/>
                              <a:cs typeface="+mn-cs"/>
                              <a:sym typeface="Aria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14:m>
                            <m:oMathPara xmlns:m="http://schemas.openxmlformats.org/officeDocument/2006/math">
                              <m:oMathParaPr>
                                <m:jc m:val="centerGroup"/>
                              </m:oMathParaPr>
                              <m:oMath xmlns:m="http://schemas.openxmlformats.org/officeDocument/2006/math">
                                <m:f>
                                  <m:fPr>
                                    <m:ctrlPr>
                                      <a:rPr lang="en-US" sz="1400" b="0" i="1" u="none" strike="noStrike" cap="none" smtClean="0">
                                        <a:solidFill>
                                          <a:schemeClr val="tx1"/>
                                        </a:solidFill>
                                        <a:latin typeface="Cambria Math" panose="02040503050406030204" pitchFamily="18" charset="0"/>
                                        <a:ea typeface="+mn-ea"/>
                                        <a:cs typeface="+mn-cs"/>
                                        <a:sym typeface="Arial"/>
                                      </a:rPr>
                                    </m:ctrlPr>
                                  </m:fPr>
                                  <m:num>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2</m:t>
                                        </m:r>
                                      </m:sub>
                                    </m:sSub>
                                  </m:num>
                                  <m:den>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𝑘</m:t>
                                        </m:r>
                                      </m:e>
                                      <m:sub>
                                        <m:r>
                                          <a:rPr lang="it-IT" sz="1400" b="0" i="1" u="none" strike="noStrike" cap="none" smtClean="0">
                                            <a:solidFill>
                                              <a:schemeClr val="tx1"/>
                                            </a:solidFill>
                                            <a:latin typeface="Cambria Math" panose="02040503050406030204" pitchFamily="18" charset="0"/>
                                            <a:ea typeface="+mn-ea"/>
                                            <a:cs typeface="+mn-cs"/>
                                            <a:sym typeface="Arial"/>
                                          </a:rPr>
                                          <m:t>2</m:t>
                                        </m:r>
                                      </m:sub>
                                    </m:sSub>
                                    <m:r>
                                      <a:rPr lang="it-IT" sz="1400" b="0" i="1" u="none" strike="noStrike" cap="none" smtClean="0">
                                        <a:solidFill>
                                          <a:schemeClr val="tx1"/>
                                        </a:solidFill>
                                        <a:latin typeface="Cambria Math" panose="02040503050406030204" pitchFamily="18" charset="0"/>
                                        <a:ea typeface="+mn-ea"/>
                                        <a:cs typeface="+mn-cs"/>
                                        <a:sym typeface="Arial"/>
                                      </a:rPr>
                                      <m:t> </m:t>
                                    </m:r>
                                  </m:den>
                                </m:f>
                              </m:oMath>
                            </m:oMathPara>
                          </a14:m>
                          <a:endParaRPr 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mn-lt"/>
                              <a:ea typeface="+mn-ea"/>
                              <a:cs typeface="+mn-cs"/>
                              <a:sym typeface="Arial"/>
                            </a:rPr>
                            <a:t>1- </a:t>
                          </a:r>
                          <a14:m>
                            <m:oMath xmlns:m="http://schemas.openxmlformats.org/officeDocument/2006/math">
                              <m:f>
                                <m:fPr>
                                  <m:ctrlPr>
                                    <a:rPr lang="en-US" sz="1400" b="0" i="1" u="none" strike="noStrike" cap="none" smtClean="0">
                                      <a:solidFill>
                                        <a:schemeClr val="tx1"/>
                                      </a:solidFill>
                                      <a:latin typeface="Cambria Math" panose="02040503050406030204" pitchFamily="18" charset="0"/>
                                      <a:ea typeface="+mn-ea"/>
                                      <a:cs typeface="+mn-cs"/>
                                      <a:sym typeface="Arial"/>
                                    </a:rPr>
                                  </m:ctrlPr>
                                </m:fPr>
                                <m:num>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2</m:t>
                                      </m:r>
                                    </m:sub>
                                  </m:sSub>
                                </m:num>
                                <m:den>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𝑘</m:t>
                                      </m:r>
                                    </m:e>
                                    <m:sub>
                                      <m:r>
                                        <a:rPr lang="it-IT" sz="1400" b="0" i="1" u="none" strike="noStrike" cap="none" smtClean="0">
                                          <a:solidFill>
                                            <a:schemeClr val="tx1"/>
                                          </a:solidFill>
                                          <a:latin typeface="Cambria Math" panose="02040503050406030204" pitchFamily="18" charset="0"/>
                                          <a:ea typeface="+mn-ea"/>
                                          <a:cs typeface="+mn-cs"/>
                                          <a:sym typeface="Arial"/>
                                        </a:rPr>
                                        <m:t>2</m:t>
                                      </m:r>
                                    </m:sub>
                                  </m:sSub>
                                  <m:r>
                                    <a:rPr lang="it-IT" sz="1400" b="0" i="1" u="none" strike="noStrike" cap="none" smtClean="0">
                                      <a:solidFill>
                                        <a:schemeClr val="tx1"/>
                                      </a:solidFill>
                                      <a:latin typeface="Cambria Math" panose="02040503050406030204" pitchFamily="18" charset="0"/>
                                      <a:ea typeface="+mn-ea"/>
                                      <a:cs typeface="+mn-cs"/>
                                      <a:sym typeface="Arial"/>
                                    </a:rPr>
                                    <m:t> </m:t>
                                  </m:r>
                                </m:den>
                              </m:f>
                            </m:oMath>
                          </a14:m>
                          <a:endParaRPr 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14:m>
                            <m:oMathPara xmlns:m="http://schemas.openxmlformats.org/officeDocument/2006/math">
                              <m:oMathParaPr>
                                <m:jc m:val="centerGroup"/>
                              </m:oMathParaPr>
                              <m:oMath xmlns:m="http://schemas.openxmlformats.org/officeDocument/2006/math">
                                <m:f>
                                  <m:fPr>
                                    <m:ctrlPr>
                                      <a:rPr lang="en-US" sz="1400" b="0" i="1" u="none" strike="noStrike" cap="none" smtClean="0">
                                        <a:solidFill>
                                          <a:schemeClr val="tx1"/>
                                        </a:solidFill>
                                        <a:latin typeface="Cambria Math" panose="02040503050406030204" pitchFamily="18" charset="0"/>
                                        <a:ea typeface="+mn-ea"/>
                                        <a:cs typeface="+mn-cs"/>
                                        <a:sym typeface="Arial"/>
                                      </a:rPr>
                                    </m:ctrlPr>
                                  </m:fPr>
                                  <m:num>
                                    <m:r>
                                      <a:rPr lang="it-IT" sz="1400" b="0" i="1" u="none" strike="noStrike" cap="none" smtClean="0">
                                        <a:solidFill>
                                          <a:schemeClr val="tx1"/>
                                        </a:solidFill>
                                        <a:latin typeface="Cambria Math" panose="02040503050406030204" pitchFamily="18" charset="0"/>
                                        <a:ea typeface="+mn-ea"/>
                                        <a:cs typeface="+mn-cs"/>
                                        <a:sym typeface="Arial"/>
                                      </a:rPr>
                                      <m:t>𝛽</m:t>
                                    </m:r>
                                  </m:num>
                                  <m:den>
                                    <m:r>
                                      <a:rPr lang="it-IT" sz="1400" b="0" i="1" u="none" strike="noStrike" cap="none" smtClean="0">
                                        <a:solidFill>
                                          <a:schemeClr val="tx1"/>
                                        </a:solidFill>
                                        <a:latin typeface="Cambria Math" panose="02040503050406030204" pitchFamily="18" charset="0"/>
                                        <a:ea typeface="+mn-ea"/>
                                        <a:cs typeface="+mn-cs"/>
                                        <a:sym typeface="Arial"/>
                                      </a:rPr>
                                      <m:t>𝛾</m:t>
                                    </m:r>
                                  </m:den>
                                </m:f>
                                <m:f>
                                  <m:fPr>
                                    <m:ctrlPr>
                                      <a:rPr lang="en-US" sz="1400" b="0" i="1" u="none" strike="noStrike" cap="none" smtClean="0">
                                        <a:solidFill>
                                          <a:schemeClr val="tx1"/>
                                        </a:solidFill>
                                        <a:latin typeface="Cambria Math" panose="02040503050406030204" pitchFamily="18" charset="0"/>
                                        <a:ea typeface="+mn-ea"/>
                                        <a:cs typeface="+mn-cs"/>
                                        <a:sym typeface="Arial"/>
                                      </a:rPr>
                                    </m:ctrlPr>
                                  </m:fPr>
                                  <m:num>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𝛾</m:t>
                                        </m:r>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3</m:t>
                                        </m:r>
                                      </m:sub>
                                    </m:sSub>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𝜖</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4</m:t>
                                        </m:r>
                                      </m:sub>
                                    </m:sSub>
                                    <m:r>
                                      <a:rPr lang="it-IT" sz="1400" b="0" i="1" u="none" strike="noStrike" cap="none" smtClean="0">
                                        <a:solidFill>
                                          <a:schemeClr val="tx1"/>
                                        </a:solidFill>
                                        <a:latin typeface="Cambria Math" panose="02040503050406030204" pitchFamily="18" charset="0"/>
                                        <a:ea typeface="+mn-ea"/>
                                        <a:cs typeface="+mn-cs"/>
                                        <a:sym typeface="Arial"/>
                                      </a:rPr>
                                      <m:t>+</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acc>
                                          <m:accPr>
                                            <m:chr m:val="̂"/>
                                            <m:ctrlPr>
                                              <a:rPr lang="it-IT" sz="1400" b="0" i="1" u="none" strike="noStrike" cap="none" smtClean="0">
                                                <a:solidFill>
                                                  <a:schemeClr val="tx1"/>
                                                </a:solidFill>
                                                <a:latin typeface="Cambria Math" panose="02040503050406030204" pitchFamily="18" charset="0"/>
                                                <a:ea typeface="+mn-ea"/>
                                                <a:cs typeface="+mn-cs"/>
                                                <a:sym typeface="Arial"/>
                                              </a:rPr>
                                            </m:ctrlPr>
                                          </m:accPr>
                                          <m:e>
                                            <m:r>
                                              <a:rPr lang="it-IT" sz="1400" b="0" i="1" u="none" strike="noStrike" cap="none" smtClean="0">
                                                <a:solidFill>
                                                  <a:schemeClr val="tx1"/>
                                                </a:solidFill>
                                                <a:latin typeface="Cambria Math" panose="02040503050406030204" pitchFamily="18" charset="0"/>
                                                <a:ea typeface="+mn-ea"/>
                                                <a:cs typeface="+mn-cs"/>
                                                <a:sym typeface="Arial"/>
                                              </a:rPr>
                                              <m:t>𝑆</m:t>
                                            </m:r>
                                          </m:e>
                                        </m:acc>
                                      </m:e>
                                      <m:sub>
                                        <m:r>
                                          <a:rPr lang="it-IT" sz="1400" b="0" i="1" u="none" strike="noStrike" cap="none" smtClean="0">
                                            <a:solidFill>
                                              <a:schemeClr val="tx1"/>
                                            </a:solidFill>
                                            <a:latin typeface="Cambria Math" panose="02040503050406030204" pitchFamily="18" charset="0"/>
                                            <a:ea typeface="+mn-ea"/>
                                            <a:cs typeface="+mn-cs"/>
                                            <a:sym typeface="Arial"/>
                                          </a:rPr>
                                          <m:t>𝐻</m:t>
                                        </m:r>
                                      </m:sub>
                                    </m:sSub>
                                    <m:r>
                                      <a:rPr lang="it-IT" sz="1400" b="0" i="1" u="none" strike="noStrike" cap="none" smtClean="0">
                                        <a:solidFill>
                                          <a:schemeClr val="tx1"/>
                                        </a:solidFill>
                                        <a:latin typeface="Cambria Math" panose="02040503050406030204" pitchFamily="18" charset="0"/>
                                        <a:ea typeface="+mn-ea"/>
                                        <a:cs typeface="+mn-cs"/>
                                        <a:sym typeface="Arial"/>
                                      </a:rPr>
                                      <m:t>𝛾</m:t>
                                    </m:r>
                                    <m:d>
                                      <m:dPr>
                                        <m:ctrlPr>
                                          <a:rPr lang="it-IT" sz="1400" b="0" i="1" u="none" strike="noStrike" cap="none" smtClean="0">
                                            <a:solidFill>
                                              <a:schemeClr val="tx1"/>
                                            </a:solidFill>
                                            <a:latin typeface="Cambria Math" panose="02040503050406030204" pitchFamily="18" charset="0"/>
                                            <a:ea typeface="+mn-ea"/>
                                            <a:cs typeface="+mn-cs"/>
                                            <a:sym typeface="Arial"/>
                                          </a:rPr>
                                        </m:ctrlPr>
                                      </m:dPr>
                                      <m:e>
                                        <m:r>
                                          <a:rPr lang="it-IT" sz="1400" b="0" i="1" u="none" strike="noStrike" cap="none" smtClean="0">
                                            <a:solidFill>
                                              <a:schemeClr val="tx1"/>
                                            </a:solidFill>
                                            <a:latin typeface="Cambria Math" panose="02040503050406030204" pitchFamily="18" charset="0"/>
                                            <a:ea typeface="+mn-ea"/>
                                            <a:cs typeface="+mn-cs"/>
                                            <a:sym typeface="Arial"/>
                                          </a:rPr>
                                          <m:t>𝜖</m:t>
                                        </m:r>
                                        <m:r>
                                          <a:rPr lang="it-IT" sz="1400" b="0" i="1" u="none" strike="noStrike" cap="none" smtClean="0">
                                            <a:solidFill>
                                              <a:schemeClr val="tx1"/>
                                            </a:solidFill>
                                            <a:latin typeface="Cambria Math" panose="02040503050406030204" pitchFamily="18" charset="0"/>
                                            <a:ea typeface="+mn-ea"/>
                                            <a:cs typeface="+mn-cs"/>
                                            <a:sym typeface="Arial"/>
                                          </a:rPr>
                                          <m:t>−1</m:t>
                                        </m:r>
                                      </m:e>
                                    </m:d>
                                    <m:r>
                                      <a:rPr lang="it-IT" sz="1400" b="0" i="1" u="none" strike="noStrike" cap="none" smtClean="0">
                                        <a:solidFill>
                                          <a:schemeClr val="tx1"/>
                                        </a:solidFill>
                                        <a:latin typeface="Cambria Math" panose="02040503050406030204" pitchFamily="18" charset="0"/>
                                        <a:ea typeface="+mn-ea"/>
                                        <a:cs typeface="+mn-cs"/>
                                        <a:sym typeface="Arial"/>
                                      </a:rPr>
                                      <m:t>+</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𝑘</m:t>
                                        </m:r>
                                      </m:e>
                                      <m:sub>
                                        <m:r>
                                          <a:rPr lang="it-IT" sz="1400" b="0" i="1" u="none" strike="noStrike" cap="none" smtClean="0">
                                            <a:solidFill>
                                              <a:schemeClr val="tx1"/>
                                            </a:solidFill>
                                            <a:latin typeface="Cambria Math" panose="02040503050406030204" pitchFamily="18" charset="0"/>
                                            <a:ea typeface="+mn-ea"/>
                                            <a:cs typeface="+mn-cs"/>
                                            <a:sym typeface="Arial"/>
                                          </a:rPr>
                                          <m:t>4</m:t>
                                        </m:r>
                                      </m:sub>
                                    </m:sSub>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acc>
                                          <m:accPr>
                                            <m:chr m:val="̂"/>
                                            <m:ctrlPr>
                                              <a:rPr lang="it-IT" sz="1400" b="0" i="1" u="none" strike="noStrike" cap="none" smtClean="0">
                                                <a:solidFill>
                                                  <a:schemeClr val="tx1"/>
                                                </a:solidFill>
                                                <a:latin typeface="Cambria Math" panose="02040503050406030204" pitchFamily="18" charset="0"/>
                                                <a:ea typeface="+mn-ea"/>
                                                <a:cs typeface="+mn-cs"/>
                                                <a:sym typeface="Arial"/>
                                              </a:rPr>
                                            </m:ctrlPr>
                                          </m:accPr>
                                          <m:e>
                                            <m:r>
                                              <a:rPr lang="it-IT" sz="1400" b="0" i="1" u="none" strike="noStrike" cap="none" smtClean="0">
                                                <a:solidFill>
                                                  <a:schemeClr val="tx1"/>
                                                </a:solidFill>
                                                <a:latin typeface="Cambria Math" panose="02040503050406030204" pitchFamily="18" charset="0"/>
                                                <a:ea typeface="+mn-ea"/>
                                                <a:cs typeface="+mn-cs"/>
                                                <a:sym typeface="Arial"/>
                                              </a:rPr>
                                              <m:t>𝑆</m:t>
                                            </m:r>
                                          </m:e>
                                        </m:acc>
                                      </m:e>
                                      <m:sub>
                                        <m:r>
                                          <a:rPr lang="it-IT" sz="1400" b="0" i="1" u="none" strike="noStrike" cap="none" smtClean="0">
                                            <a:solidFill>
                                              <a:schemeClr val="tx1"/>
                                            </a:solidFill>
                                            <a:latin typeface="Cambria Math" panose="02040503050406030204" pitchFamily="18" charset="0"/>
                                            <a:ea typeface="+mn-ea"/>
                                            <a:cs typeface="+mn-cs"/>
                                            <a:sym typeface="Arial"/>
                                          </a:rPr>
                                          <m:t>𝐴</m:t>
                                        </m:r>
                                      </m:sub>
                                    </m:sSub>
                                  </m:num>
                                  <m:den>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3</m:t>
                                        </m:r>
                                      </m:sub>
                                    </m:sSub>
                                    <m:r>
                                      <a:rPr lang="it-IT" sz="1400" b="0" i="1" u="none" strike="noStrike" cap="none" smtClean="0">
                                        <a:solidFill>
                                          <a:schemeClr val="tx1"/>
                                        </a:solidFill>
                                        <a:latin typeface="Cambria Math" panose="02040503050406030204" pitchFamily="18" charset="0"/>
                                        <a:ea typeface="+mn-ea"/>
                                        <a:cs typeface="+mn-cs"/>
                                        <a:sym typeface="Arial"/>
                                      </a:rPr>
                                      <m:t>+</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4</m:t>
                                        </m:r>
                                      </m:sub>
                                    </m:sSub>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𝛾</m:t>
                                    </m:r>
                                    <m:r>
                                      <a:rPr lang="it-IT" sz="1400" b="0" i="1" u="none" strike="noStrike" cap="none" smtClean="0">
                                        <a:solidFill>
                                          <a:schemeClr val="tx1"/>
                                        </a:solidFill>
                                        <a:latin typeface="Cambria Math" panose="02040503050406030204" pitchFamily="18" charset="0"/>
                                        <a:ea typeface="+mn-ea"/>
                                        <a:cs typeface="+mn-cs"/>
                                        <a:sym typeface="Arial"/>
                                      </a:rPr>
                                      <m:t>+</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𝑘</m:t>
                                        </m:r>
                                      </m:e>
                                      <m:sub>
                                        <m:r>
                                          <a:rPr lang="it-IT" sz="1400" b="0" i="1" u="none" strike="noStrike" cap="none" smtClean="0">
                                            <a:solidFill>
                                              <a:schemeClr val="tx1"/>
                                            </a:solidFill>
                                            <a:latin typeface="Cambria Math" panose="02040503050406030204" pitchFamily="18" charset="0"/>
                                            <a:ea typeface="+mn-ea"/>
                                            <a:cs typeface="+mn-cs"/>
                                            <a:sym typeface="Arial"/>
                                          </a:rPr>
                                          <m:t>4</m:t>
                                        </m:r>
                                      </m:sub>
                                    </m:sSub>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acc>
                                          <m:accPr>
                                            <m:chr m:val="̂"/>
                                            <m:ctrlPr>
                                              <a:rPr lang="it-IT" sz="1400" b="0" i="1" u="none" strike="noStrike" cap="none" smtClean="0">
                                                <a:solidFill>
                                                  <a:schemeClr val="tx1"/>
                                                </a:solidFill>
                                                <a:latin typeface="Cambria Math" panose="02040503050406030204" pitchFamily="18" charset="0"/>
                                                <a:ea typeface="+mn-ea"/>
                                                <a:cs typeface="+mn-cs"/>
                                                <a:sym typeface="Arial"/>
                                              </a:rPr>
                                            </m:ctrlPr>
                                          </m:accPr>
                                          <m:e>
                                            <m:r>
                                              <a:rPr lang="it-IT" sz="1400" b="0" i="1" u="none" strike="noStrike" cap="none" smtClean="0">
                                                <a:solidFill>
                                                  <a:schemeClr val="tx1"/>
                                                </a:solidFill>
                                                <a:latin typeface="Cambria Math" panose="02040503050406030204" pitchFamily="18" charset="0"/>
                                                <a:ea typeface="+mn-ea"/>
                                                <a:cs typeface="+mn-cs"/>
                                                <a:sym typeface="Arial"/>
                                              </a:rPr>
                                              <m:t>𝑆</m:t>
                                            </m:r>
                                          </m:e>
                                        </m:acc>
                                      </m:e>
                                      <m:sub>
                                        <m:r>
                                          <a:rPr lang="it-IT" sz="1400" b="0" i="1" u="none" strike="noStrike" cap="none" smtClean="0">
                                            <a:solidFill>
                                              <a:schemeClr val="tx1"/>
                                            </a:solidFill>
                                            <a:latin typeface="Cambria Math" panose="02040503050406030204" pitchFamily="18" charset="0"/>
                                            <a:ea typeface="+mn-ea"/>
                                            <a:cs typeface="+mn-cs"/>
                                            <a:sym typeface="Arial"/>
                                          </a:rPr>
                                          <m:t>𝐴</m:t>
                                        </m:r>
                                      </m:sub>
                                    </m:sSub>
                                  </m:den>
                                </m:f>
                              </m:oMath>
                            </m:oMathPara>
                          </a14:m>
                          <a:endParaRPr lang="en-US" sz="1400" b="0" i="0" u="none" strike="noStrike" cap="none"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886076"/>
                      </a:ext>
                    </a:extLst>
                  </a:tr>
                  <a:tr h="721513">
                    <a:tc>
                      <a:txBody>
                        <a:bodyPr/>
                        <a:lstStyle/>
                        <a:p>
                          <a:pPr algn="ctr"/>
                          <a:r>
                            <a:rPr lang="en-US" dirty="0"/>
                            <a:t>Type-C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latin typeface="+mn-lt"/>
                              <a:ea typeface="+mn-ea"/>
                              <a:cs typeface="+mn-cs"/>
                              <a:sym typeface="Arial"/>
                            </a:rPr>
                            <a:t>1- </a:t>
                          </a:r>
                          <a14:m>
                            <m:oMath xmlns:m="http://schemas.openxmlformats.org/officeDocument/2006/math">
                              <m:f>
                                <m:fPr>
                                  <m:ctrlPr>
                                    <a:rPr lang="en-US" sz="1400" b="0" i="1" u="none" strike="noStrike" cap="none" smtClean="0">
                                      <a:solidFill>
                                        <a:schemeClr val="tx1"/>
                                      </a:solidFill>
                                      <a:latin typeface="Cambria Math" panose="02040503050406030204" pitchFamily="18" charset="0"/>
                                      <a:ea typeface="+mn-ea"/>
                                      <a:cs typeface="+mn-cs"/>
                                      <a:sym typeface="Arial"/>
                                    </a:rPr>
                                  </m:ctrlPr>
                                </m:fPr>
                                <m:num>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1</m:t>
                                      </m:r>
                                    </m:sub>
                                  </m:sSub>
                                </m:num>
                                <m:den>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𝑘</m:t>
                                      </m:r>
                                    </m:e>
                                    <m:sub>
                                      <m:r>
                                        <a:rPr lang="it-IT" sz="1400" b="0" i="1" u="none" strike="noStrike" cap="none" smtClean="0">
                                          <a:solidFill>
                                            <a:schemeClr val="tx1"/>
                                          </a:solidFill>
                                          <a:latin typeface="Cambria Math" panose="02040503050406030204" pitchFamily="18" charset="0"/>
                                          <a:ea typeface="+mn-ea"/>
                                          <a:cs typeface="+mn-cs"/>
                                          <a:sym typeface="Arial"/>
                                        </a:rPr>
                                        <m:t>1</m:t>
                                      </m:r>
                                    </m:sub>
                                  </m:sSub>
                                  <m:r>
                                    <a:rPr lang="it-IT" sz="1400" b="0" i="1" u="none" strike="noStrike" cap="none" smtClean="0">
                                      <a:solidFill>
                                        <a:schemeClr val="tx1"/>
                                      </a:solidFill>
                                      <a:latin typeface="Cambria Math" panose="02040503050406030204" pitchFamily="18" charset="0"/>
                                      <a:ea typeface="+mn-ea"/>
                                      <a:cs typeface="+mn-cs"/>
                                      <a:sym typeface="Arial"/>
                                    </a:rPr>
                                    <m:t> </m:t>
                                  </m:r>
                                </m:den>
                              </m:f>
                            </m:oMath>
                          </a14:m>
                          <a:endParaRPr lang="en-US" sz="1400" b="0" i="0" u="none" strike="noStrike" cap="none" dirty="0">
                            <a:solidFill>
                              <a:schemeClr val="tx1"/>
                            </a:solidFill>
                            <a:latin typeface="+mn-lt"/>
                            <a:ea typeface="+mn-ea"/>
                            <a:cs typeface="+mn-cs"/>
                            <a:sym typeface="Arial"/>
                          </a:endParaRPr>
                        </a:p>
                        <a:p>
                          <a:pPr marR="0" algn="ctr" rtl="0">
                            <a:lnSpc>
                              <a:spcPct val="100000"/>
                            </a:lnSpc>
                            <a:spcBef>
                              <a:spcPts val="0"/>
                            </a:spcBef>
                            <a:spcAft>
                              <a:spcPts val="0"/>
                            </a:spcAft>
                            <a:buClr>
                              <a:srgbClr val="000000"/>
                            </a:buClr>
                            <a:buFont typeface="Arial"/>
                          </a:pPr>
                          <a:endParaRPr 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14:m>
                            <m:oMathPara xmlns:m="http://schemas.openxmlformats.org/officeDocument/2006/math">
                              <m:oMathParaPr>
                                <m:jc m:val="centerGroup"/>
                              </m:oMathParaPr>
                              <m:oMath xmlns:m="http://schemas.openxmlformats.org/officeDocument/2006/math">
                                <m:f>
                                  <m:fPr>
                                    <m:ctrlPr>
                                      <a:rPr lang="en-US" sz="1400" b="0" i="1" u="none" strike="noStrike" cap="none" smtClean="0">
                                        <a:solidFill>
                                          <a:schemeClr val="tx1"/>
                                        </a:solidFill>
                                        <a:latin typeface="Cambria Math" panose="02040503050406030204" pitchFamily="18" charset="0"/>
                                        <a:ea typeface="+mn-ea"/>
                                        <a:cs typeface="+mn-cs"/>
                                        <a:sym typeface="Arial"/>
                                      </a:rPr>
                                    </m:ctrlPr>
                                  </m:fPr>
                                  <m:num>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1</m:t>
                                        </m:r>
                                      </m:sub>
                                    </m:sSub>
                                  </m:num>
                                  <m:den>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𝑘</m:t>
                                        </m:r>
                                      </m:e>
                                      <m:sub>
                                        <m:r>
                                          <a:rPr lang="it-IT" sz="1400" b="0" i="1" u="none" strike="noStrike" cap="none" smtClean="0">
                                            <a:solidFill>
                                              <a:schemeClr val="tx1"/>
                                            </a:solidFill>
                                            <a:latin typeface="Cambria Math" panose="02040503050406030204" pitchFamily="18" charset="0"/>
                                            <a:ea typeface="+mn-ea"/>
                                            <a:cs typeface="+mn-cs"/>
                                            <a:sym typeface="Arial"/>
                                          </a:rPr>
                                          <m:t>1</m:t>
                                        </m:r>
                                      </m:sub>
                                    </m:sSub>
                                    <m:r>
                                      <a:rPr lang="it-IT" sz="1400" b="0" i="1" u="none" strike="noStrike" cap="none" smtClean="0">
                                        <a:solidFill>
                                          <a:schemeClr val="tx1"/>
                                        </a:solidFill>
                                        <a:latin typeface="Cambria Math" panose="02040503050406030204" pitchFamily="18" charset="0"/>
                                        <a:ea typeface="+mn-ea"/>
                                        <a:cs typeface="+mn-cs"/>
                                        <a:sym typeface="Arial"/>
                                      </a:rPr>
                                      <m:t> </m:t>
                                    </m:r>
                                  </m:den>
                                </m:f>
                              </m:oMath>
                            </m:oMathPara>
                          </a14:m>
                          <a:endParaRPr lang="en-US" sz="1400" b="0" i="0" u="none" strike="noStrike" cap="none" dirty="0">
                            <a:solidFill>
                              <a:schemeClr val="tx1"/>
                            </a:solidFill>
                            <a:latin typeface="+mn-lt"/>
                            <a:ea typeface="+mn-ea"/>
                            <a:cs typeface="+mn-cs"/>
                            <a:sym typeface="Aria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mn-lt"/>
                              <a:ea typeface="+mn-ea"/>
                              <a:cs typeface="+mn-cs"/>
                              <a:sym typeface="Aria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l" rtl="0">
                            <a:lnSpc>
                              <a:spcPct val="100000"/>
                            </a:lnSpc>
                            <a:spcBef>
                              <a:spcPts val="0"/>
                            </a:spcBef>
                            <a:spcAft>
                              <a:spcPts val="0"/>
                            </a:spcAft>
                            <a:buClr>
                              <a:srgbClr val="000000"/>
                            </a:buClr>
                            <a:buFont typeface="Arial"/>
                          </a:pPr>
                          <a14:m>
                            <m:oMathPara xmlns:m="http://schemas.openxmlformats.org/officeDocument/2006/math">
                              <m:oMathParaPr>
                                <m:jc m:val="centerGroup"/>
                              </m:oMathParaPr>
                              <m:oMath xmlns:m="http://schemas.openxmlformats.org/officeDocument/2006/math">
                                <m:f>
                                  <m:fPr>
                                    <m:ctrlPr>
                                      <a:rPr lang="en-US" sz="1400" b="0" i="1" u="none" strike="noStrike" cap="none" smtClean="0">
                                        <a:solidFill>
                                          <a:schemeClr val="tx1"/>
                                        </a:solidFill>
                                        <a:latin typeface="Cambria Math" panose="02040503050406030204" pitchFamily="18" charset="0"/>
                                        <a:ea typeface="+mn-ea"/>
                                        <a:cs typeface="+mn-cs"/>
                                        <a:sym typeface="Arial"/>
                                      </a:rPr>
                                    </m:ctrlPr>
                                  </m:fPr>
                                  <m:num>
                                    <m:r>
                                      <a:rPr lang="it-IT" sz="1400" b="0" i="1" u="none" strike="noStrike" cap="none" smtClean="0">
                                        <a:solidFill>
                                          <a:schemeClr val="tx1"/>
                                        </a:solidFill>
                                        <a:latin typeface="Cambria Math" panose="02040503050406030204" pitchFamily="18" charset="0"/>
                                        <a:ea typeface="+mn-ea"/>
                                        <a:cs typeface="+mn-cs"/>
                                        <a:sym typeface="Arial"/>
                                      </a:rPr>
                                      <m:t>𝛽</m:t>
                                    </m:r>
                                  </m:num>
                                  <m:den>
                                    <m:r>
                                      <a:rPr lang="it-IT" sz="1400" b="0" i="1" u="none" strike="noStrike" cap="none" smtClean="0">
                                        <a:solidFill>
                                          <a:schemeClr val="tx1"/>
                                        </a:solidFill>
                                        <a:latin typeface="Cambria Math" panose="02040503050406030204" pitchFamily="18" charset="0"/>
                                        <a:ea typeface="+mn-ea"/>
                                        <a:cs typeface="+mn-cs"/>
                                        <a:sym typeface="Arial"/>
                                      </a:rPr>
                                      <m:t>𝛾</m:t>
                                    </m:r>
                                  </m:den>
                                </m:f>
                                <m:f>
                                  <m:fPr>
                                    <m:ctrlPr>
                                      <a:rPr lang="en-US" sz="1400" b="0" i="1" u="none" strike="noStrike" cap="none" smtClean="0">
                                        <a:solidFill>
                                          <a:schemeClr val="tx1"/>
                                        </a:solidFill>
                                        <a:latin typeface="Cambria Math" panose="02040503050406030204" pitchFamily="18" charset="0"/>
                                        <a:ea typeface="+mn-ea"/>
                                        <a:cs typeface="+mn-cs"/>
                                        <a:sym typeface="Arial"/>
                                      </a:rPr>
                                    </m:ctrlPr>
                                  </m:fPr>
                                  <m:num>
                                    <m:r>
                                      <a:rPr lang="it-IT" sz="1400" b="0" i="1" u="none" strike="noStrike" cap="none" smtClean="0">
                                        <a:solidFill>
                                          <a:schemeClr val="tx1"/>
                                        </a:solidFill>
                                        <a:latin typeface="Cambria Math" panose="02040503050406030204" pitchFamily="18" charset="0"/>
                                        <a:ea typeface="+mn-ea"/>
                                        <a:cs typeface="+mn-cs"/>
                                        <a:sym typeface="Arial"/>
                                      </a:rPr>
                                      <m:t>(</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acc>
                                          <m:accPr>
                                            <m:chr m:val="̂"/>
                                            <m:ctrlPr>
                                              <a:rPr lang="it-IT" sz="1400" b="0" i="1" u="none" strike="noStrike" cap="none" smtClean="0">
                                                <a:solidFill>
                                                  <a:schemeClr val="tx1"/>
                                                </a:solidFill>
                                                <a:latin typeface="Cambria Math" panose="02040503050406030204" pitchFamily="18" charset="0"/>
                                                <a:ea typeface="+mn-ea"/>
                                                <a:cs typeface="+mn-cs"/>
                                                <a:sym typeface="Arial"/>
                                              </a:rPr>
                                            </m:ctrlPr>
                                          </m:accPr>
                                          <m:e>
                                            <m:r>
                                              <a:rPr lang="it-IT" sz="1400" b="0" i="1" u="none" strike="noStrike" cap="none" smtClean="0">
                                                <a:solidFill>
                                                  <a:schemeClr val="tx1"/>
                                                </a:solidFill>
                                                <a:latin typeface="Cambria Math" panose="02040503050406030204" pitchFamily="18" charset="0"/>
                                                <a:ea typeface="+mn-ea"/>
                                                <a:cs typeface="+mn-cs"/>
                                                <a:sym typeface="Arial"/>
                                              </a:rPr>
                                              <m:t>𝑆</m:t>
                                            </m:r>
                                          </m:e>
                                        </m:acc>
                                      </m:e>
                                      <m:sub>
                                        <m:r>
                                          <a:rPr lang="it-IT" sz="1400" b="0" i="1" u="none" strike="noStrike" cap="none" smtClean="0">
                                            <a:solidFill>
                                              <a:schemeClr val="tx1"/>
                                            </a:solidFill>
                                            <a:latin typeface="Cambria Math" panose="02040503050406030204" pitchFamily="18" charset="0"/>
                                            <a:ea typeface="+mn-ea"/>
                                            <a:cs typeface="+mn-cs"/>
                                            <a:sym typeface="Arial"/>
                                          </a:rPr>
                                          <m:t>𝐻</m:t>
                                        </m:r>
                                      </m:sub>
                                    </m:sSub>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𝜌</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acc>
                                          <m:accPr>
                                            <m:chr m:val="̂"/>
                                            <m:ctrlPr>
                                              <a:rPr lang="it-IT" sz="1400" b="0" i="1" u="none" strike="noStrike" cap="none" smtClean="0">
                                                <a:solidFill>
                                                  <a:schemeClr val="tx1"/>
                                                </a:solidFill>
                                                <a:latin typeface="Cambria Math" panose="02040503050406030204" pitchFamily="18" charset="0"/>
                                                <a:ea typeface="+mn-ea"/>
                                                <a:cs typeface="+mn-cs"/>
                                                <a:sym typeface="Arial"/>
                                              </a:rPr>
                                            </m:ctrlPr>
                                          </m:accPr>
                                          <m:e>
                                            <m:r>
                                              <a:rPr lang="it-IT" sz="1400" b="0" i="1" u="none" strike="noStrike" cap="none" smtClean="0">
                                                <a:solidFill>
                                                  <a:schemeClr val="tx1"/>
                                                </a:solidFill>
                                                <a:latin typeface="Cambria Math" panose="02040503050406030204" pitchFamily="18" charset="0"/>
                                                <a:ea typeface="+mn-ea"/>
                                                <a:cs typeface="+mn-cs"/>
                                                <a:sym typeface="Arial"/>
                                              </a:rPr>
                                              <m:t>𝑆</m:t>
                                            </m:r>
                                          </m:e>
                                        </m:acc>
                                      </m:e>
                                      <m:sub>
                                        <m:r>
                                          <a:rPr lang="it-IT" sz="1400" b="0" i="1" u="none" strike="noStrike" cap="none" smtClean="0">
                                            <a:solidFill>
                                              <a:schemeClr val="tx1"/>
                                            </a:solidFill>
                                            <a:latin typeface="Cambria Math" panose="02040503050406030204" pitchFamily="18" charset="0"/>
                                            <a:ea typeface="+mn-ea"/>
                                            <a:cs typeface="+mn-cs"/>
                                            <a:sym typeface="Arial"/>
                                          </a:rPr>
                                          <m:t>𝐶</m:t>
                                        </m:r>
                                      </m:sub>
                                    </m:sSub>
                                    <m:r>
                                      <a:rPr lang="it-IT" sz="1400" b="0" i="1" u="none" strike="noStrike" cap="none" smtClean="0">
                                        <a:solidFill>
                                          <a:schemeClr val="tx1"/>
                                        </a:solidFill>
                                        <a:latin typeface="Cambria Math" panose="02040503050406030204" pitchFamily="18" charset="0"/>
                                        <a:ea typeface="+mn-ea"/>
                                        <a:cs typeface="+mn-cs"/>
                                        <a:sym typeface="Arial"/>
                                      </a:rPr>
                                      <m:t>)(</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3</m:t>
                                        </m:r>
                                      </m:sub>
                                    </m:sSub>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𝜖𝛾</m:t>
                                    </m:r>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𝜖</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4</m:t>
                                        </m:r>
                                      </m:sub>
                                    </m:sSub>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𝜓𝜖</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𝑘</m:t>
                                        </m:r>
                                      </m:e>
                                      <m:sub>
                                        <m:r>
                                          <a:rPr lang="it-IT" sz="1400" b="0" i="1" u="none" strike="noStrike" cap="none" smtClean="0">
                                            <a:solidFill>
                                              <a:schemeClr val="tx1"/>
                                            </a:solidFill>
                                            <a:latin typeface="Cambria Math" panose="02040503050406030204" pitchFamily="18" charset="0"/>
                                            <a:ea typeface="+mn-ea"/>
                                            <a:cs typeface="+mn-cs"/>
                                            <a:sym typeface="Arial"/>
                                          </a:rPr>
                                          <m:t>3</m:t>
                                        </m:r>
                                      </m:sub>
                                    </m:sSub>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acc>
                                          <m:accPr>
                                            <m:chr m:val="̂"/>
                                            <m:ctrlPr>
                                              <a:rPr lang="it-IT" sz="1400" b="0" i="1" u="none" strike="noStrike" cap="none" smtClean="0">
                                                <a:solidFill>
                                                  <a:schemeClr val="tx1"/>
                                                </a:solidFill>
                                                <a:latin typeface="Cambria Math" panose="02040503050406030204" pitchFamily="18" charset="0"/>
                                                <a:ea typeface="+mn-ea"/>
                                                <a:cs typeface="+mn-cs"/>
                                                <a:sym typeface="Arial"/>
                                              </a:rPr>
                                            </m:ctrlPr>
                                          </m:accPr>
                                          <m:e>
                                            <m:r>
                                              <a:rPr lang="it-IT" sz="1400" b="0" i="1" u="none" strike="noStrike" cap="none" smtClean="0">
                                                <a:solidFill>
                                                  <a:schemeClr val="tx1"/>
                                                </a:solidFill>
                                                <a:latin typeface="Cambria Math" panose="02040503050406030204" pitchFamily="18" charset="0"/>
                                                <a:ea typeface="+mn-ea"/>
                                                <a:cs typeface="+mn-cs"/>
                                                <a:sym typeface="Arial"/>
                                              </a:rPr>
                                              <m:t>𝑆</m:t>
                                            </m:r>
                                          </m:e>
                                        </m:acc>
                                      </m:e>
                                      <m:sub>
                                        <m:r>
                                          <a:rPr lang="it-IT" sz="1400" b="0" i="1" u="none" strike="noStrike" cap="none" smtClean="0">
                                            <a:solidFill>
                                              <a:schemeClr val="tx1"/>
                                            </a:solidFill>
                                            <a:latin typeface="Cambria Math" panose="02040503050406030204" pitchFamily="18" charset="0"/>
                                            <a:ea typeface="+mn-ea"/>
                                            <a:cs typeface="+mn-cs"/>
                                            <a:sym typeface="Arial"/>
                                          </a:rPr>
                                          <m:t>𝐶</m:t>
                                        </m:r>
                                      </m:sub>
                                    </m:sSub>
                                    <m:r>
                                      <a:rPr lang="it-IT" sz="1400" b="0" i="1" u="none" strike="noStrike" cap="none" smtClean="0">
                                        <a:solidFill>
                                          <a:schemeClr val="tx1"/>
                                        </a:solidFill>
                                        <a:latin typeface="Cambria Math" panose="02040503050406030204" pitchFamily="18" charset="0"/>
                                        <a:ea typeface="+mn-ea"/>
                                        <a:cs typeface="+mn-cs"/>
                                        <a:sym typeface="Arial"/>
                                      </a:rPr>
                                      <m:t>)</m:t>
                                    </m:r>
                                  </m:num>
                                  <m:den>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3</m:t>
                                        </m:r>
                                      </m:sub>
                                    </m:sSub>
                                    <m:r>
                                      <a:rPr lang="it-IT" sz="1400" b="0" i="1" u="none" strike="noStrike" cap="none" smtClean="0">
                                        <a:solidFill>
                                          <a:schemeClr val="tx1"/>
                                        </a:solidFill>
                                        <a:latin typeface="Cambria Math" panose="02040503050406030204" pitchFamily="18" charset="0"/>
                                        <a:ea typeface="+mn-ea"/>
                                        <a:cs typeface="+mn-cs"/>
                                        <a:sym typeface="Arial"/>
                                      </a:rPr>
                                      <m:t>+</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𝜆</m:t>
                                        </m:r>
                                      </m:e>
                                      <m:sub>
                                        <m:r>
                                          <a:rPr lang="it-IT" sz="1400" b="0" i="1" u="none" strike="noStrike" cap="none" smtClean="0">
                                            <a:solidFill>
                                              <a:schemeClr val="tx1"/>
                                            </a:solidFill>
                                            <a:latin typeface="Cambria Math" panose="02040503050406030204" pitchFamily="18" charset="0"/>
                                            <a:ea typeface="+mn-ea"/>
                                            <a:cs typeface="+mn-cs"/>
                                            <a:sym typeface="Arial"/>
                                          </a:rPr>
                                          <m:t>4</m:t>
                                        </m:r>
                                      </m:sub>
                                    </m:sSub>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𝛾</m:t>
                                    </m:r>
                                    <m:r>
                                      <a:rPr lang="it-IT" sz="1400" b="0" i="1" u="none" strike="noStrike" cap="none" smtClean="0">
                                        <a:solidFill>
                                          <a:schemeClr val="tx1"/>
                                        </a:solidFill>
                                        <a:latin typeface="Cambria Math" panose="02040503050406030204" pitchFamily="18" charset="0"/>
                                        <a:ea typeface="+mn-ea"/>
                                        <a:cs typeface="+mn-cs"/>
                                        <a:sym typeface="Arial"/>
                                      </a:rPr>
                                      <m:t>+</m:t>
                                    </m:r>
                                    <m:r>
                                      <a:rPr lang="it-IT" sz="1400" b="0" i="1" u="none" strike="noStrike" cap="none" smtClean="0">
                                        <a:solidFill>
                                          <a:schemeClr val="tx1"/>
                                        </a:solidFill>
                                        <a:latin typeface="Cambria Math" panose="02040503050406030204" pitchFamily="18" charset="0"/>
                                        <a:ea typeface="+mn-ea"/>
                                        <a:cs typeface="+mn-cs"/>
                                        <a:sym typeface="Arial"/>
                                      </a:rPr>
                                      <m:t>𝜓</m:t>
                                    </m:r>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r>
                                          <a:rPr lang="it-IT" sz="1400" b="0" i="1" u="none" strike="noStrike" cap="none" smtClean="0">
                                            <a:solidFill>
                                              <a:schemeClr val="tx1"/>
                                            </a:solidFill>
                                            <a:latin typeface="Cambria Math" panose="02040503050406030204" pitchFamily="18" charset="0"/>
                                            <a:ea typeface="+mn-ea"/>
                                            <a:cs typeface="+mn-cs"/>
                                            <a:sym typeface="Arial"/>
                                          </a:rPr>
                                          <m:t>𝑘</m:t>
                                        </m:r>
                                      </m:e>
                                      <m:sub>
                                        <m:r>
                                          <a:rPr lang="it-IT" sz="1400" b="0" i="1" u="none" strike="noStrike" cap="none" smtClean="0">
                                            <a:solidFill>
                                              <a:schemeClr val="tx1"/>
                                            </a:solidFill>
                                            <a:latin typeface="Cambria Math" panose="02040503050406030204" pitchFamily="18" charset="0"/>
                                            <a:ea typeface="+mn-ea"/>
                                            <a:cs typeface="+mn-cs"/>
                                            <a:sym typeface="Arial"/>
                                          </a:rPr>
                                          <m:t>3</m:t>
                                        </m:r>
                                      </m:sub>
                                    </m:sSub>
                                    <m:sSub>
                                      <m:sSubPr>
                                        <m:ctrlPr>
                                          <a:rPr lang="it-IT" sz="1400" b="0" i="1" u="none" strike="noStrike" cap="none" smtClean="0">
                                            <a:solidFill>
                                              <a:schemeClr val="tx1"/>
                                            </a:solidFill>
                                            <a:latin typeface="Cambria Math" panose="02040503050406030204" pitchFamily="18" charset="0"/>
                                            <a:ea typeface="+mn-ea"/>
                                            <a:cs typeface="+mn-cs"/>
                                            <a:sym typeface="Arial"/>
                                          </a:rPr>
                                        </m:ctrlPr>
                                      </m:sSubPr>
                                      <m:e>
                                        <m:acc>
                                          <m:accPr>
                                            <m:chr m:val="̂"/>
                                            <m:ctrlPr>
                                              <a:rPr lang="it-IT" sz="1400" b="0" i="1" u="none" strike="noStrike" cap="none" smtClean="0">
                                                <a:solidFill>
                                                  <a:schemeClr val="tx1"/>
                                                </a:solidFill>
                                                <a:latin typeface="Cambria Math" panose="02040503050406030204" pitchFamily="18" charset="0"/>
                                                <a:ea typeface="+mn-ea"/>
                                                <a:cs typeface="+mn-cs"/>
                                                <a:sym typeface="Arial"/>
                                              </a:rPr>
                                            </m:ctrlPr>
                                          </m:accPr>
                                          <m:e>
                                            <m:r>
                                              <a:rPr lang="it-IT" sz="1400" b="0" i="1" u="none" strike="noStrike" cap="none" smtClean="0">
                                                <a:solidFill>
                                                  <a:schemeClr val="tx1"/>
                                                </a:solidFill>
                                                <a:latin typeface="Cambria Math" panose="02040503050406030204" pitchFamily="18" charset="0"/>
                                                <a:ea typeface="+mn-ea"/>
                                                <a:cs typeface="+mn-cs"/>
                                                <a:sym typeface="Arial"/>
                                              </a:rPr>
                                              <m:t>𝑆</m:t>
                                            </m:r>
                                          </m:e>
                                        </m:acc>
                                      </m:e>
                                      <m:sub>
                                        <m:r>
                                          <a:rPr lang="it-IT" sz="1400" b="0" i="1" u="none" strike="noStrike" cap="none" smtClean="0">
                                            <a:solidFill>
                                              <a:schemeClr val="tx1"/>
                                            </a:solidFill>
                                            <a:latin typeface="Cambria Math" panose="02040503050406030204" pitchFamily="18" charset="0"/>
                                            <a:ea typeface="+mn-ea"/>
                                            <a:cs typeface="+mn-cs"/>
                                            <a:sym typeface="Arial"/>
                                          </a:rPr>
                                          <m:t>𝐶</m:t>
                                        </m:r>
                                      </m:sub>
                                    </m:sSub>
                                  </m:den>
                                </m:f>
                              </m:oMath>
                            </m:oMathPara>
                          </a14:m>
                          <a:endParaRPr lang="en-US" sz="1400" b="0" i="0" u="none" strike="noStrike" cap="none" dirty="0">
                            <a:solidFill>
                              <a:schemeClr val="tx1"/>
                            </a:solidFill>
                            <a:latin typeface="+mn-lt"/>
                            <a:ea typeface="+mn-ea"/>
                            <a:cs typeface="+mn-cs"/>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1525468"/>
                      </a:ext>
                    </a:extLst>
                  </a:tr>
                </a:tbl>
              </a:graphicData>
            </a:graphic>
          </p:graphicFrame>
        </mc:Choice>
        <mc:Fallback>
          <p:graphicFrame>
            <p:nvGraphicFramePr>
              <p:cNvPr id="17" name="Tabella 16">
                <a:extLst>
                  <a:ext uri="{FF2B5EF4-FFF2-40B4-BE49-F238E27FC236}">
                    <a16:creationId xmlns:a16="http://schemas.microsoft.com/office/drawing/2014/main" id="{B4DF67F4-59E4-7592-61E4-AA70375F4127}"/>
                  </a:ext>
                </a:extLst>
              </p:cNvPr>
              <p:cNvGraphicFramePr>
                <a:graphicFrameLocks noGrp="1"/>
              </p:cNvGraphicFramePr>
              <p:nvPr>
                <p:extLst>
                  <p:ext uri="{D42A27DB-BD31-4B8C-83A1-F6EECF244321}">
                    <p14:modId xmlns:p14="http://schemas.microsoft.com/office/powerpoint/2010/main" val="643182909"/>
                  </p:ext>
                </p:extLst>
              </p:nvPr>
            </p:nvGraphicFramePr>
            <p:xfrm>
              <a:off x="1899163" y="1367365"/>
              <a:ext cx="5886959" cy="2315178"/>
            </p:xfrm>
            <a:graphic>
              <a:graphicData uri="http://schemas.openxmlformats.org/drawingml/2006/table">
                <a:tbl>
                  <a:tblPr firstRow="1" bandRow="1">
                    <a:tableStyleId>{69012ECD-51FC-41F1-AA8D-1B2483CD663E}</a:tableStyleId>
                  </a:tblPr>
                  <a:tblGrid>
                    <a:gridCol w="850926">
                      <a:extLst>
                        <a:ext uri="{9D8B030D-6E8A-4147-A177-3AD203B41FA5}">
                          <a16:colId xmlns:a16="http://schemas.microsoft.com/office/drawing/2014/main" val="1533661060"/>
                        </a:ext>
                      </a:extLst>
                    </a:gridCol>
                    <a:gridCol w="642264">
                      <a:extLst>
                        <a:ext uri="{9D8B030D-6E8A-4147-A177-3AD203B41FA5}">
                          <a16:colId xmlns:a16="http://schemas.microsoft.com/office/drawing/2014/main" val="807924415"/>
                        </a:ext>
                      </a:extLst>
                    </a:gridCol>
                    <a:gridCol w="473209">
                      <a:extLst>
                        <a:ext uri="{9D8B030D-6E8A-4147-A177-3AD203B41FA5}">
                          <a16:colId xmlns:a16="http://schemas.microsoft.com/office/drawing/2014/main" val="1643422633"/>
                        </a:ext>
                      </a:extLst>
                    </a:gridCol>
                    <a:gridCol w="642264">
                      <a:extLst>
                        <a:ext uri="{9D8B030D-6E8A-4147-A177-3AD203B41FA5}">
                          <a16:colId xmlns:a16="http://schemas.microsoft.com/office/drawing/2014/main" val="1811660363"/>
                        </a:ext>
                      </a:extLst>
                    </a:gridCol>
                    <a:gridCol w="3278296">
                      <a:extLst>
                        <a:ext uri="{9D8B030D-6E8A-4147-A177-3AD203B41FA5}">
                          <a16:colId xmlns:a16="http://schemas.microsoft.com/office/drawing/2014/main" val="2028698809"/>
                        </a:ext>
                      </a:extLst>
                    </a:gridCol>
                  </a:tblGrid>
                  <a:tr h="349758">
                    <a:tc>
                      <a:txBody>
                        <a:bodyPr/>
                        <a:lstStyle/>
                        <a:p>
                          <a:endParaRPr lang="en-US" dirty="0"/>
                        </a:p>
                      </a:txBody>
                      <a:tcPr>
                        <a:lnB w="9525" cap="flat" cmpd="sng" algn="ctr">
                          <a:noFill/>
                          <a:prstDash val="soli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134286" t="-1724" r="-689524" b="-56034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315385" t="-1724" r="-828205" b="-56034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305660" t="-1724" r="-509434" b="-56034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79926" t="-1724" r="-372" b="-560345"/>
                          </a:stretch>
                        </a:blipFill>
                      </a:tcPr>
                    </a:tc>
                    <a:extLst>
                      <a:ext uri="{0D108BD9-81ED-4DB2-BD59-A6C34878D82A}">
                        <a16:rowId xmlns:a16="http://schemas.microsoft.com/office/drawing/2014/main" val="3565745627"/>
                      </a:ext>
                    </a:extLst>
                  </a:tr>
                  <a:tr h="597001">
                    <a:tc>
                      <a:txBody>
                        <a:bodyPr/>
                        <a:lstStyle/>
                        <a:p>
                          <a:pPr algn="ctr"/>
                          <a:r>
                            <a:rPr lang="en-US" dirty="0"/>
                            <a:t>type-A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mn-lt"/>
                              <a:ea typeface="+mn-ea"/>
                              <a:cs typeface="+mn-cs"/>
                              <a:sym typeface="Aria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mn-lt"/>
                              <a:ea typeface="+mn-ea"/>
                              <a:cs typeface="+mn-cs"/>
                              <a:sym typeface="Aria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mn-lt"/>
                              <a:ea typeface="+mn-ea"/>
                              <a:cs typeface="+mn-cs"/>
                              <a:sym typeface="Aria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79926" t="-60204" r="-372" b="-231633"/>
                          </a:stretch>
                        </a:blipFill>
                      </a:tcPr>
                    </a:tc>
                    <a:extLst>
                      <a:ext uri="{0D108BD9-81ED-4DB2-BD59-A6C34878D82A}">
                        <a16:rowId xmlns:a16="http://schemas.microsoft.com/office/drawing/2014/main" val="1009040956"/>
                      </a:ext>
                    </a:extLst>
                  </a:tr>
                  <a:tr h="646906">
                    <a:tc>
                      <a:txBody>
                        <a:bodyPr/>
                        <a:lstStyle/>
                        <a:p>
                          <a:pPr algn="ctr"/>
                          <a:r>
                            <a:rPr lang="en-US" dirty="0"/>
                            <a:t>type-B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solid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mn-lt"/>
                              <a:ea typeface="+mn-ea"/>
                              <a:cs typeface="+mn-cs"/>
                              <a:sym typeface="Aria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15385" t="-148113" r="-828205" b="-11415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05660" t="-148113" r="-509434" b="-1141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79926" t="-148113" r="-372" b="-114151"/>
                          </a:stretch>
                        </a:blipFill>
                      </a:tcPr>
                    </a:tc>
                    <a:extLst>
                      <a:ext uri="{0D108BD9-81ED-4DB2-BD59-A6C34878D82A}">
                        <a16:rowId xmlns:a16="http://schemas.microsoft.com/office/drawing/2014/main" val="381886076"/>
                      </a:ext>
                    </a:extLst>
                  </a:tr>
                  <a:tr h="721513">
                    <a:tc>
                      <a:txBody>
                        <a:bodyPr/>
                        <a:lstStyle/>
                        <a:p>
                          <a:pPr algn="ctr"/>
                          <a:r>
                            <a:rPr lang="en-US" dirty="0"/>
                            <a:t>Type-C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34286" t="-221008" r="-689524" b="-168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15385" t="-221008" r="-828205" b="-1681"/>
                          </a:stretch>
                        </a:blipFill>
                      </a:tcPr>
                    </a:tc>
                    <a:tc>
                      <a:txBody>
                        <a:bodyPr/>
                        <a:lstStyle/>
                        <a:p>
                          <a:pPr marR="0" algn="ctr" rtl="0">
                            <a:lnSpc>
                              <a:spcPct val="100000"/>
                            </a:lnSpc>
                            <a:spcBef>
                              <a:spcPts val="0"/>
                            </a:spcBef>
                            <a:spcAft>
                              <a:spcPts val="0"/>
                            </a:spcAft>
                            <a:buClr>
                              <a:srgbClr val="000000"/>
                            </a:buClr>
                            <a:buFont typeface="Arial"/>
                          </a:pPr>
                          <a:r>
                            <a:rPr lang="en-US" sz="1400" b="0" i="0" u="none" strike="noStrike" cap="none" dirty="0">
                              <a:solidFill>
                                <a:schemeClr val="tx1"/>
                              </a:solidFill>
                              <a:latin typeface="+mn-lt"/>
                              <a:ea typeface="+mn-ea"/>
                              <a:cs typeface="+mn-cs"/>
                              <a:sym typeface="Aria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79926" t="-221008" r="-372" b="-1681"/>
                          </a:stretch>
                        </a:blipFill>
                      </a:tcPr>
                    </a:tc>
                    <a:extLst>
                      <a:ext uri="{0D108BD9-81ED-4DB2-BD59-A6C34878D82A}">
                        <a16:rowId xmlns:a16="http://schemas.microsoft.com/office/drawing/2014/main" val="3651525468"/>
                      </a:ext>
                    </a:extLst>
                  </a:tr>
                </a:tbl>
              </a:graphicData>
            </a:graphic>
          </p:graphicFrame>
        </mc:Fallback>
      </mc:AlternateContent>
      <mc:AlternateContent xmlns:mc="http://schemas.openxmlformats.org/markup-compatibility/2006">
        <mc:Choice xmlns:a14="http://schemas.microsoft.com/office/drawing/2010/main" Requires="a14">
          <p:sp>
            <p:nvSpPr>
              <p:cNvPr id="1008" name="Google Shape;1008;p55"/>
              <p:cNvSpPr txBox="1">
                <a:spLocks/>
              </p:cNvSpPr>
              <p:nvPr/>
            </p:nvSpPr>
            <p:spPr>
              <a:xfrm>
                <a:off x="242329" y="1228865"/>
                <a:ext cx="1656834" cy="69427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600" dirty="0"/>
                  <a:t>Disease Free Equilibria </a:t>
                </a:r>
                <a14:m>
                  <m:oMath xmlns:m="http://schemas.openxmlformats.org/officeDocument/2006/math">
                    <m:sSub>
                      <m:sSubPr>
                        <m:ctrlPr>
                          <a:rPr lang="ar-AE" sz="1600" b="1" i="1" smtClean="0">
                            <a:latin typeface="Cambria Math" panose="02040503050406030204" pitchFamily="18" charset="0"/>
                          </a:rPr>
                        </m:ctrlPr>
                      </m:sSubPr>
                      <m:e>
                        <m:r>
                          <a:rPr lang="ar-AE" sz="1600" b="1" i="1" smtClean="0">
                            <a:latin typeface="Cambria Math" panose="02040503050406030204" pitchFamily="18" charset="0"/>
                          </a:rPr>
                          <m:t>𝒙</m:t>
                        </m:r>
                      </m:e>
                      <m:sub>
                        <m:r>
                          <a:rPr lang="ar-AE" sz="1600" b="1" i="1" smtClean="0">
                            <a:latin typeface="Cambria Math" panose="02040503050406030204" pitchFamily="18" charset="0"/>
                          </a:rPr>
                          <m:t>𝟎</m:t>
                        </m:r>
                      </m:sub>
                    </m:sSub>
                  </m:oMath>
                </a14:m>
                <a:endParaRPr lang="ar-AE" sz="1600" dirty="0"/>
              </a:p>
            </p:txBody>
          </p:sp>
        </mc:Choice>
        <mc:Fallback>
          <p:sp>
            <p:nvSpPr>
              <p:cNvPr id="1008" name="Google Shape;1008;p55"/>
              <p:cNvSpPr txBox="1">
                <a:spLocks noRot="1" noChangeAspect="1" noMove="1" noResize="1" noEditPoints="1" noAdjustHandles="1" noChangeArrowheads="1" noChangeShapeType="1" noTextEdit="1"/>
              </p:cNvSpPr>
              <p:nvPr/>
            </p:nvSpPr>
            <p:spPr>
              <a:xfrm>
                <a:off x="242329" y="1228865"/>
                <a:ext cx="1656834" cy="694272"/>
              </a:xfrm>
              <a:prstGeom prst="rect">
                <a:avLst/>
              </a:prstGeom>
              <a:blipFill>
                <a:blip r:embed="rId5"/>
                <a:stretch>
                  <a:fillRect l="-2206" b="-53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asellaDiTesto 20">
                <a:extLst>
                  <a:ext uri="{FF2B5EF4-FFF2-40B4-BE49-F238E27FC236}">
                    <a16:creationId xmlns:a16="http://schemas.microsoft.com/office/drawing/2014/main" id="{3967AB5A-67C2-8F0C-1333-C95B00CFE2AA}"/>
                  </a:ext>
                </a:extLst>
              </p:cNvPr>
              <p:cNvSpPr txBox="1"/>
              <p:nvPr/>
            </p:nvSpPr>
            <p:spPr>
              <a:xfrm>
                <a:off x="343607" y="2047702"/>
                <a:ext cx="1154128" cy="288000"/>
              </a:xfrm>
              <a:prstGeom prst="rect">
                <a:avLst/>
              </a:prstGeom>
              <a:noFill/>
              <a:ln w="19050">
                <a:solidFill>
                  <a:srgbClr val="00B0F0"/>
                </a:solidFill>
              </a:ln>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𝐶</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0</m:t>
                      </m:r>
                      <m:r>
                        <a:rPr lang="it-IT" b="0" i="1" smtClean="0">
                          <a:solidFill>
                            <a:schemeClr val="tx1"/>
                          </a:solidFill>
                          <a:latin typeface="Cambria Math" panose="02040503050406030204" pitchFamily="18" charset="0"/>
                        </a:rPr>
                        <m:t>, </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𝐴</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0</m:t>
                      </m:r>
                    </m:oMath>
                  </m:oMathPara>
                </a14:m>
                <a:endParaRPr lang="en-US" dirty="0">
                  <a:solidFill>
                    <a:schemeClr val="tx1"/>
                  </a:solidFill>
                </a:endParaRPr>
              </a:p>
            </p:txBody>
          </p:sp>
        </mc:Choice>
        <mc:Fallback>
          <p:sp>
            <p:nvSpPr>
              <p:cNvPr id="21" name="CasellaDiTesto 20">
                <a:extLst>
                  <a:ext uri="{FF2B5EF4-FFF2-40B4-BE49-F238E27FC236}">
                    <a16:creationId xmlns:a16="http://schemas.microsoft.com/office/drawing/2014/main" id="{3967AB5A-67C2-8F0C-1333-C95B00CFE2AA}"/>
                  </a:ext>
                </a:extLst>
              </p:cNvPr>
              <p:cNvSpPr txBox="1">
                <a:spLocks noRot="1" noChangeAspect="1" noMove="1" noResize="1" noEditPoints="1" noAdjustHandles="1" noChangeArrowheads="1" noChangeShapeType="1" noTextEdit="1"/>
              </p:cNvSpPr>
              <p:nvPr/>
            </p:nvSpPr>
            <p:spPr>
              <a:xfrm>
                <a:off x="343607" y="2047702"/>
                <a:ext cx="1154128" cy="288000"/>
              </a:xfrm>
              <a:prstGeom prst="rect">
                <a:avLst/>
              </a:prstGeom>
              <a:blipFill>
                <a:blip r:embed="rId6"/>
                <a:stretch>
                  <a:fillRect/>
                </a:stretch>
              </a:blipFill>
              <a:ln w="19050">
                <a:solidFill>
                  <a:srgbClr val="00B0F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CasellaDiTesto 23">
                <a:extLst>
                  <a:ext uri="{FF2B5EF4-FFF2-40B4-BE49-F238E27FC236}">
                    <a16:creationId xmlns:a16="http://schemas.microsoft.com/office/drawing/2014/main" id="{F0F85A04-A0B3-08CB-3101-A12EAD9E2B0D}"/>
                  </a:ext>
                </a:extLst>
              </p:cNvPr>
              <p:cNvSpPr txBox="1"/>
              <p:nvPr/>
            </p:nvSpPr>
            <p:spPr>
              <a:xfrm>
                <a:off x="1759306" y="3776135"/>
                <a:ext cx="1621623" cy="276999"/>
              </a:xfrm>
              <a:prstGeom prst="rect">
                <a:avLst/>
              </a:prstGeom>
              <a:noFill/>
              <a:ln w="19050">
                <a:solidFill>
                  <a:schemeClr val="accent3">
                    <a:lumMod val="65000"/>
                  </a:schemeClr>
                </a:solidFill>
              </a:ln>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𝑅</m:t>
                          </m:r>
                        </m:e>
                        <m:sub>
                          <m:r>
                            <a:rPr lang="it-IT" sz="1800" b="0" i="1" smtClean="0">
                              <a:solidFill>
                                <a:schemeClr val="tx1"/>
                              </a:solidFill>
                              <a:latin typeface="Cambria Math" panose="02040503050406030204" pitchFamily="18" charset="0"/>
                            </a:rPr>
                            <m:t>𝐶</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0</m:t>
                      </m:r>
                      <m:r>
                        <a:rPr lang="it-IT" sz="1800" b="0" i="1" smtClean="0">
                          <a:solidFill>
                            <a:schemeClr val="tx1"/>
                          </a:solidFill>
                          <a:latin typeface="Cambria Math" panose="02040503050406030204" pitchFamily="18" charset="0"/>
                        </a:rPr>
                        <m:t>, </m:t>
                      </m:r>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𝑅</m:t>
                          </m:r>
                        </m:e>
                        <m:sub>
                          <m:r>
                            <a:rPr lang="it-IT" sz="1800" b="0" i="1" smtClean="0">
                              <a:solidFill>
                                <a:schemeClr val="tx1"/>
                              </a:solidFill>
                              <a:latin typeface="Cambria Math" panose="02040503050406030204" pitchFamily="18" charset="0"/>
                            </a:rPr>
                            <m:t>𝐴</m:t>
                          </m:r>
                        </m:sub>
                      </m:sSub>
                      <m:r>
                        <a:rPr lang="it-IT" sz="1800" b="0" i="1" smtClean="0">
                          <a:solidFill>
                            <a:schemeClr val="tx1"/>
                          </a:solidFill>
                          <a:latin typeface="Cambria Math" panose="02040503050406030204" pitchFamily="18" charset="0"/>
                        </a:rPr>
                        <m:t>=</m:t>
                      </m:r>
                      <m:r>
                        <a:rPr lang="it-IT" sz="1800" b="0" i="1" smtClean="0">
                          <a:solidFill>
                            <a:schemeClr val="tx1"/>
                          </a:solidFill>
                          <a:latin typeface="Cambria Math" panose="02040503050406030204" pitchFamily="18" charset="0"/>
                        </a:rPr>
                        <m:t>0</m:t>
                      </m:r>
                    </m:oMath>
                  </m:oMathPara>
                </a14:m>
                <a:endParaRPr lang="en-US" dirty="0">
                  <a:solidFill>
                    <a:schemeClr val="tx1"/>
                  </a:solidFill>
                </a:endParaRPr>
              </a:p>
            </p:txBody>
          </p:sp>
        </mc:Choice>
        <mc:Fallback>
          <p:sp>
            <p:nvSpPr>
              <p:cNvPr id="24" name="CasellaDiTesto 23">
                <a:extLst>
                  <a:ext uri="{FF2B5EF4-FFF2-40B4-BE49-F238E27FC236}">
                    <a16:creationId xmlns:a16="http://schemas.microsoft.com/office/drawing/2014/main" id="{F0F85A04-A0B3-08CB-3101-A12EAD9E2B0D}"/>
                  </a:ext>
                </a:extLst>
              </p:cNvPr>
              <p:cNvSpPr txBox="1">
                <a:spLocks noRot="1" noChangeAspect="1" noMove="1" noResize="1" noEditPoints="1" noAdjustHandles="1" noChangeArrowheads="1" noChangeShapeType="1" noTextEdit="1"/>
              </p:cNvSpPr>
              <p:nvPr/>
            </p:nvSpPr>
            <p:spPr>
              <a:xfrm>
                <a:off x="1759306" y="3776135"/>
                <a:ext cx="1621623" cy="276999"/>
              </a:xfrm>
              <a:prstGeom prst="rect">
                <a:avLst/>
              </a:prstGeom>
              <a:blipFill>
                <a:blip r:embed="rId7"/>
                <a:stretch>
                  <a:fillRect b="-12245"/>
                </a:stretch>
              </a:blipFill>
              <a:ln w="19050">
                <a:solidFill>
                  <a:schemeClr val="accent3">
                    <a:lumMod val="65000"/>
                  </a:schemeClr>
                </a:solid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8" grpId="0"/>
      <p:bldP spid="21"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4">
          <a:extLst>
            <a:ext uri="{FF2B5EF4-FFF2-40B4-BE49-F238E27FC236}">
              <a16:creationId xmlns:a16="http://schemas.microsoft.com/office/drawing/2014/main" id="{C088DDF9-9E83-6A60-2818-D101BF350912}"/>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07" name="Google Shape;907;p51">
                <a:extLst>
                  <a:ext uri="{FF2B5EF4-FFF2-40B4-BE49-F238E27FC236}">
                    <a16:creationId xmlns:a16="http://schemas.microsoft.com/office/drawing/2014/main" id="{2D5B0A6A-AA5D-1BC5-E14B-5D06D6D996EE}"/>
                  </a:ext>
                </a:extLst>
              </p:cNvPr>
              <p:cNvSpPr txBox="1">
                <a:spLocks noGrp="1"/>
              </p:cNvSpPr>
              <p:nvPr>
                <p:ph type="title"/>
              </p:nvPr>
            </p:nvSpPr>
            <p:spPr>
              <a:xfrm>
                <a:off x="0" y="72383"/>
                <a:ext cx="5102895" cy="564300"/>
              </a:xfrm>
              <a:prstGeom prst="rect">
                <a:avLst/>
              </a:prstGeom>
            </p:spPr>
            <p:txBody>
              <a:bodyPr spcFirstLastPara="1" wrap="square" lIns="91425" tIns="91425" rIns="91425" bIns="91425" anchor="ctr" anchorCtr="0">
                <a:noAutofit/>
              </a:bodyPr>
              <a:lstStyle/>
              <a:p>
                <a:pPr lvl="0"/>
                <a:r>
                  <a:rPr lang="en" sz="2400" dirty="0"/>
                  <a:t>S</a:t>
                </a:r>
                <a14:m>
                  <m:oMath xmlns:m="http://schemas.openxmlformats.org/officeDocument/2006/math">
                    <m:r>
                      <a:rPr lang="it-IT" sz="2400" b="1" i="0" smtClean="0">
                        <a:latin typeface="Cambria Math" panose="02040503050406030204" pitchFamily="18" charset="0"/>
                      </a:rPr>
                      <m:t>𝐢𝐦𝐮𝐥𝐚𝐭𝐢𝐨𝐧𝐬</m:t>
                    </m:r>
                    <m:r>
                      <a:rPr lang="it-IT" sz="2400" b="1" i="1" smtClean="0">
                        <a:latin typeface="Cambria Math" panose="02040503050406030204" pitchFamily="18" charset="0"/>
                      </a:rPr>
                      <m:t> </m:t>
                    </m:r>
                  </m:oMath>
                </a14:m>
                <a:r>
                  <a:rPr lang="it-IT" sz="2400" dirty="0"/>
                  <a:t>and </a:t>
                </a:r>
                <a14:m>
                  <m:oMath xmlns:m="http://schemas.openxmlformats.org/officeDocument/2006/math">
                    <m:sSub>
                      <m:sSubPr>
                        <m:ctrlPr>
                          <a:rPr lang="it-IT" sz="2400" i="1">
                            <a:latin typeface="Cambria Math" panose="02040503050406030204" pitchFamily="18" charset="0"/>
                          </a:rPr>
                        </m:ctrlPr>
                      </m:sSubPr>
                      <m:e>
                        <m:r>
                          <a:rPr lang="it-IT" sz="2400" i="1">
                            <a:latin typeface="Cambria Math" panose="02040503050406030204" pitchFamily="18" charset="0"/>
                          </a:rPr>
                          <m:t> </m:t>
                        </m:r>
                        <m:r>
                          <a:rPr lang="it-IT" sz="2400" i="1">
                            <a:latin typeface="Cambria Math" panose="02040503050406030204" pitchFamily="18" charset="0"/>
                          </a:rPr>
                          <m:t>𝑬</m:t>
                        </m:r>
                      </m:e>
                      <m:sub>
                        <m:r>
                          <a:rPr lang="it-IT" sz="2400" i="1">
                            <a:latin typeface="Cambria Math" panose="02040503050406030204" pitchFamily="18" charset="0"/>
                          </a:rPr>
                          <m:t>𝟎</m:t>
                        </m:r>
                      </m:sub>
                    </m:sSub>
                  </m:oMath>
                </a14:m>
                <a:r>
                  <a:rPr lang="it-IT" sz="2400" dirty="0"/>
                  <a:t> value</a:t>
                </a:r>
                <a:endParaRPr sz="2400" dirty="0"/>
              </a:p>
            </p:txBody>
          </p:sp>
        </mc:Choice>
        <mc:Fallback>
          <p:sp>
            <p:nvSpPr>
              <p:cNvPr id="907" name="Google Shape;907;p51">
                <a:extLst>
                  <a:ext uri="{FF2B5EF4-FFF2-40B4-BE49-F238E27FC236}">
                    <a16:creationId xmlns:a16="http://schemas.microsoft.com/office/drawing/2014/main" id="{2D5B0A6A-AA5D-1BC5-E14B-5D06D6D996EE}"/>
                  </a:ext>
                </a:extLst>
              </p:cNvPr>
              <p:cNvSpPr txBox="1">
                <a:spLocks noGrp="1" noRot="1" noChangeAspect="1" noMove="1" noResize="1" noEditPoints="1" noAdjustHandles="1" noChangeArrowheads="1" noChangeShapeType="1" noTextEdit="1"/>
              </p:cNvSpPr>
              <p:nvPr>
                <p:ph type="title"/>
              </p:nvPr>
            </p:nvSpPr>
            <p:spPr>
              <a:xfrm>
                <a:off x="0" y="72383"/>
                <a:ext cx="5102895" cy="564300"/>
              </a:xfrm>
              <a:prstGeom prst="rect">
                <a:avLst/>
              </a:prstGeom>
              <a:blipFill>
                <a:blip r:embed="rId3"/>
                <a:stretch>
                  <a:fillRect l="-1912" b="-16304"/>
                </a:stretch>
              </a:blipFill>
            </p:spPr>
            <p:txBody>
              <a:bodyPr/>
              <a:lstStyle/>
              <a:p>
                <a:r>
                  <a:rPr lang="en-US">
                    <a:noFill/>
                  </a:rPr>
                  <a:t> </a:t>
                </a:r>
              </a:p>
            </p:txBody>
          </p:sp>
        </mc:Fallback>
      </mc:AlternateContent>
      <p:sp>
        <p:nvSpPr>
          <p:cNvPr id="908" name="Google Shape;908;p51">
            <a:extLst>
              <a:ext uri="{FF2B5EF4-FFF2-40B4-BE49-F238E27FC236}">
                <a16:creationId xmlns:a16="http://schemas.microsoft.com/office/drawing/2014/main" id="{1A577BFD-4427-B6CE-30C1-5B45D8F00FEA}"/>
              </a:ext>
            </a:extLst>
          </p:cNvPr>
          <p:cNvSpPr/>
          <p:nvPr/>
        </p:nvSpPr>
        <p:spPr>
          <a:xfrm>
            <a:off x="8037162" y="1676096"/>
            <a:ext cx="176202" cy="172605"/>
          </a:xfrm>
          <a:custGeom>
            <a:avLst/>
            <a:gdLst/>
            <a:ahLst/>
            <a:cxnLst/>
            <a:rect l="l" t="t" r="r" b="b"/>
            <a:pathLst>
              <a:path w="1364" h="1336" extrusionOk="0">
                <a:moveTo>
                  <a:pt x="657" y="1"/>
                </a:moveTo>
                <a:cubicBezTo>
                  <a:pt x="604" y="1"/>
                  <a:pt x="562" y="44"/>
                  <a:pt x="562" y="97"/>
                </a:cubicBezTo>
                <a:cubicBezTo>
                  <a:pt x="562" y="133"/>
                  <a:pt x="583" y="166"/>
                  <a:pt x="614" y="182"/>
                </a:cubicBezTo>
                <a:lnTo>
                  <a:pt x="614" y="349"/>
                </a:lnTo>
                <a:cubicBezTo>
                  <a:pt x="551" y="363"/>
                  <a:pt x="494" y="394"/>
                  <a:pt x="449" y="438"/>
                </a:cubicBezTo>
                <a:lnTo>
                  <a:pt x="320" y="308"/>
                </a:lnTo>
                <a:cubicBezTo>
                  <a:pt x="331" y="276"/>
                  <a:pt x="322" y="238"/>
                  <a:pt x="296" y="211"/>
                </a:cubicBezTo>
                <a:cubicBezTo>
                  <a:pt x="277" y="193"/>
                  <a:pt x="253" y="183"/>
                  <a:pt x="229" y="183"/>
                </a:cubicBezTo>
                <a:cubicBezTo>
                  <a:pt x="204" y="183"/>
                  <a:pt x="179" y="193"/>
                  <a:pt x="159" y="211"/>
                </a:cubicBezTo>
                <a:cubicBezTo>
                  <a:pt x="121" y="248"/>
                  <a:pt x="122" y="310"/>
                  <a:pt x="159" y="348"/>
                </a:cubicBezTo>
                <a:cubicBezTo>
                  <a:pt x="179" y="367"/>
                  <a:pt x="203" y="376"/>
                  <a:pt x="227" y="376"/>
                </a:cubicBezTo>
                <a:cubicBezTo>
                  <a:pt x="238" y="376"/>
                  <a:pt x="249" y="374"/>
                  <a:pt x="259" y="370"/>
                </a:cubicBezTo>
                <a:lnTo>
                  <a:pt x="395" y="506"/>
                </a:lnTo>
                <a:cubicBezTo>
                  <a:pt x="372" y="545"/>
                  <a:pt x="356" y="592"/>
                  <a:pt x="351" y="639"/>
                </a:cubicBezTo>
                <a:lnTo>
                  <a:pt x="184" y="639"/>
                </a:lnTo>
                <a:cubicBezTo>
                  <a:pt x="169" y="606"/>
                  <a:pt x="136" y="584"/>
                  <a:pt x="98" y="584"/>
                </a:cubicBezTo>
                <a:cubicBezTo>
                  <a:pt x="43" y="584"/>
                  <a:pt x="1" y="627"/>
                  <a:pt x="0" y="680"/>
                </a:cubicBezTo>
                <a:cubicBezTo>
                  <a:pt x="0" y="734"/>
                  <a:pt x="43" y="776"/>
                  <a:pt x="96" y="777"/>
                </a:cubicBezTo>
                <a:cubicBezTo>
                  <a:pt x="133" y="777"/>
                  <a:pt x="167" y="756"/>
                  <a:pt x="182" y="724"/>
                </a:cubicBezTo>
                <a:lnTo>
                  <a:pt x="352" y="724"/>
                </a:lnTo>
                <a:cubicBezTo>
                  <a:pt x="358" y="771"/>
                  <a:pt x="375" y="813"/>
                  <a:pt x="399" y="850"/>
                </a:cubicBezTo>
                <a:lnTo>
                  <a:pt x="261" y="987"/>
                </a:lnTo>
                <a:cubicBezTo>
                  <a:pt x="250" y="983"/>
                  <a:pt x="239" y="981"/>
                  <a:pt x="228" y="981"/>
                </a:cubicBezTo>
                <a:cubicBezTo>
                  <a:pt x="204" y="981"/>
                  <a:pt x="180" y="990"/>
                  <a:pt x="161" y="1009"/>
                </a:cubicBezTo>
                <a:cubicBezTo>
                  <a:pt x="122" y="1047"/>
                  <a:pt x="122" y="1108"/>
                  <a:pt x="161" y="1146"/>
                </a:cubicBezTo>
                <a:cubicBezTo>
                  <a:pt x="180" y="1165"/>
                  <a:pt x="205" y="1174"/>
                  <a:pt x="229" y="1174"/>
                </a:cubicBezTo>
                <a:cubicBezTo>
                  <a:pt x="254" y="1174"/>
                  <a:pt x="279" y="1165"/>
                  <a:pt x="298" y="1146"/>
                </a:cubicBezTo>
                <a:cubicBezTo>
                  <a:pt x="325" y="1119"/>
                  <a:pt x="332" y="1081"/>
                  <a:pt x="321" y="1049"/>
                </a:cubicBezTo>
                <a:lnTo>
                  <a:pt x="456" y="915"/>
                </a:lnTo>
                <a:cubicBezTo>
                  <a:pt x="506" y="961"/>
                  <a:pt x="569" y="992"/>
                  <a:pt x="638" y="1001"/>
                </a:cubicBezTo>
                <a:lnTo>
                  <a:pt x="638" y="1152"/>
                </a:lnTo>
                <a:cubicBezTo>
                  <a:pt x="606" y="1168"/>
                  <a:pt x="584" y="1202"/>
                  <a:pt x="584" y="1239"/>
                </a:cubicBezTo>
                <a:cubicBezTo>
                  <a:pt x="584" y="1293"/>
                  <a:pt x="627" y="1335"/>
                  <a:pt x="680" y="1335"/>
                </a:cubicBezTo>
                <a:cubicBezTo>
                  <a:pt x="732" y="1335"/>
                  <a:pt x="775" y="1292"/>
                  <a:pt x="775" y="1239"/>
                </a:cubicBezTo>
                <a:cubicBezTo>
                  <a:pt x="775" y="1203"/>
                  <a:pt x="754" y="1170"/>
                  <a:pt x="723" y="1154"/>
                </a:cubicBezTo>
                <a:lnTo>
                  <a:pt x="723" y="999"/>
                </a:lnTo>
                <a:cubicBezTo>
                  <a:pt x="793" y="991"/>
                  <a:pt x="854" y="960"/>
                  <a:pt x="904" y="914"/>
                </a:cubicBezTo>
                <a:lnTo>
                  <a:pt x="1017" y="1026"/>
                </a:lnTo>
                <a:cubicBezTo>
                  <a:pt x="1006" y="1059"/>
                  <a:pt x="1014" y="1097"/>
                  <a:pt x="1041" y="1124"/>
                </a:cubicBezTo>
                <a:cubicBezTo>
                  <a:pt x="1060" y="1142"/>
                  <a:pt x="1084" y="1152"/>
                  <a:pt x="1108" y="1152"/>
                </a:cubicBezTo>
                <a:cubicBezTo>
                  <a:pt x="1133" y="1152"/>
                  <a:pt x="1158" y="1142"/>
                  <a:pt x="1178" y="1124"/>
                </a:cubicBezTo>
                <a:cubicBezTo>
                  <a:pt x="1216" y="1086"/>
                  <a:pt x="1215" y="1025"/>
                  <a:pt x="1178" y="987"/>
                </a:cubicBezTo>
                <a:cubicBezTo>
                  <a:pt x="1158" y="968"/>
                  <a:pt x="1134" y="959"/>
                  <a:pt x="1110" y="959"/>
                </a:cubicBezTo>
                <a:cubicBezTo>
                  <a:pt x="1099" y="959"/>
                  <a:pt x="1088" y="961"/>
                  <a:pt x="1078" y="965"/>
                </a:cubicBezTo>
                <a:lnTo>
                  <a:pt x="960" y="848"/>
                </a:lnTo>
                <a:cubicBezTo>
                  <a:pt x="984" y="811"/>
                  <a:pt x="1000" y="766"/>
                  <a:pt x="1007" y="722"/>
                </a:cubicBezTo>
                <a:lnTo>
                  <a:pt x="1181" y="722"/>
                </a:lnTo>
                <a:cubicBezTo>
                  <a:pt x="1197" y="754"/>
                  <a:pt x="1230" y="775"/>
                  <a:pt x="1267" y="775"/>
                </a:cubicBezTo>
                <a:cubicBezTo>
                  <a:pt x="1321" y="775"/>
                  <a:pt x="1363" y="732"/>
                  <a:pt x="1363" y="677"/>
                </a:cubicBezTo>
                <a:cubicBezTo>
                  <a:pt x="1363" y="628"/>
                  <a:pt x="1322" y="584"/>
                  <a:pt x="1271" y="584"/>
                </a:cubicBezTo>
                <a:cubicBezTo>
                  <a:pt x="1270" y="584"/>
                  <a:pt x="1268" y="584"/>
                  <a:pt x="1267" y="584"/>
                </a:cubicBezTo>
                <a:cubicBezTo>
                  <a:pt x="1228" y="584"/>
                  <a:pt x="1196" y="606"/>
                  <a:pt x="1180" y="639"/>
                </a:cubicBezTo>
                <a:lnTo>
                  <a:pt x="1010" y="639"/>
                </a:lnTo>
                <a:cubicBezTo>
                  <a:pt x="1004" y="578"/>
                  <a:pt x="981" y="523"/>
                  <a:pt x="947" y="477"/>
                </a:cubicBezTo>
                <a:lnTo>
                  <a:pt x="1076" y="349"/>
                </a:lnTo>
                <a:cubicBezTo>
                  <a:pt x="1087" y="353"/>
                  <a:pt x="1098" y="355"/>
                  <a:pt x="1109" y="355"/>
                </a:cubicBezTo>
                <a:cubicBezTo>
                  <a:pt x="1133" y="355"/>
                  <a:pt x="1157" y="346"/>
                  <a:pt x="1176" y="327"/>
                </a:cubicBezTo>
                <a:cubicBezTo>
                  <a:pt x="1215" y="289"/>
                  <a:pt x="1215" y="228"/>
                  <a:pt x="1176" y="190"/>
                </a:cubicBezTo>
                <a:cubicBezTo>
                  <a:pt x="1157" y="171"/>
                  <a:pt x="1132" y="162"/>
                  <a:pt x="1108" y="162"/>
                </a:cubicBezTo>
                <a:cubicBezTo>
                  <a:pt x="1083" y="162"/>
                  <a:pt x="1058" y="171"/>
                  <a:pt x="1039" y="190"/>
                </a:cubicBezTo>
                <a:cubicBezTo>
                  <a:pt x="1012" y="217"/>
                  <a:pt x="1005" y="255"/>
                  <a:pt x="1016" y="287"/>
                </a:cubicBezTo>
                <a:lnTo>
                  <a:pt x="886" y="416"/>
                </a:lnTo>
                <a:cubicBezTo>
                  <a:pt x="833" y="374"/>
                  <a:pt x="769" y="348"/>
                  <a:pt x="698" y="344"/>
                </a:cubicBezTo>
                <a:lnTo>
                  <a:pt x="698" y="184"/>
                </a:lnTo>
                <a:cubicBezTo>
                  <a:pt x="731" y="168"/>
                  <a:pt x="753" y="135"/>
                  <a:pt x="753" y="97"/>
                </a:cubicBezTo>
                <a:cubicBezTo>
                  <a:pt x="753" y="43"/>
                  <a:pt x="71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51">
            <a:extLst>
              <a:ext uri="{FF2B5EF4-FFF2-40B4-BE49-F238E27FC236}">
                <a16:creationId xmlns:a16="http://schemas.microsoft.com/office/drawing/2014/main" id="{DDE995D3-2613-F470-0A66-0B7B08BA0411}"/>
              </a:ext>
            </a:extLst>
          </p:cNvPr>
          <p:cNvGrpSpPr/>
          <p:nvPr/>
        </p:nvGrpSpPr>
        <p:grpSpPr>
          <a:xfrm>
            <a:off x="8101234" y="973888"/>
            <a:ext cx="256087" cy="227113"/>
            <a:chOff x="10339921" y="2450113"/>
            <a:chExt cx="256087" cy="227113"/>
          </a:xfrm>
        </p:grpSpPr>
        <p:sp>
          <p:nvSpPr>
            <p:cNvPr id="910" name="Google Shape;910;p51">
              <a:extLst>
                <a:ext uri="{FF2B5EF4-FFF2-40B4-BE49-F238E27FC236}">
                  <a16:creationId xmlns:a16="http://schemas.microsoft.com/office/drawing/2014/main" id="{19C418A4-96B8-EAE2-F65C-43088C76E894}"/>
                </a:ext>
              </a:extLst>
            </p:cNvPr>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a:extLst>
                <a:ext uri="{FF2B5EF4-FFF2-40B4-BE49-F238E27FC236}">
                  <a16:creationId xmlns:a16="http://schemas.microsoft.com/office/drawing/2014/main" id="{4E4FB1BB-B990-E69F-8959-9123981DBCDB}"/>
                </a:ext>
              </a:extLst>
            </p:cNvPr>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egnaposto numero diapositiva 1">
            <a:extLst>
              <a:ext uri="{FF2B5EF4-FFF2-40B4-BE49-F238E27FC236}">
                <a16:creationId xmlns:a16="http://schemas.microsoft.com/office/drawing/2014/main" id="{C19B3947-78AA-BE26-3292-EEA369671923}"/>
              </a:ext>
            </a:extLst>
          </p:cNvPr>
          <p:cNvSpPr>
            <a:spLocks noGrp="1"/>
          </p:cNvSpPr>
          <p:nvPr>
            <p:ph type="sldNum" sz="quarter" idx="12"/>
          </p:nvPr>
        </p:nvSpPr>
        <p:spPr/>
        <p:txBody>
          <a:bodyPr/>
          <a:lstStyle/>
          <a:p>
            <a:fld id="{648C1812-8ECC-4A8D-9A1D-6B198784C036}" type="slidenum">
              <a:rPr lang="en-US" smtClean="0"/>
              <a:t>19</a:t>
            </a:fld>
            <a:endParaRPr lang="en-US"/>
          </a:p>
        </p:txBody>
      </p:sp>
      <p:pic>
        <p:nvPicPr>
          <p:cNvPr id="4" name="Immagine 3">
            <a:extLst>
              <a:ext uri="{FF2B5EF4-FFF2-40B4-BE49-F238E27FC236}">
                <a16:creationId xmlns:a16="http://schemas.microsoft.com/office/drawing/2014/main" id="{3F2A13B9-2A98-4FA2-6B8A-F779B0E489F2}"/>
              </a:ext>
            </a:extLst>
          </p:cNvPr>
          <p:cNvPicPr>
            <a:picLocks noChangeAspect="1"/>
          </p:cNvPicPr>
          <p:nvPr/>
        </p:nvPicPr>
        <p:blipFill>
          <a:blip r:embed="rId4"/>
          <a:stretch>
            <a:fillRect/>
          </a:stretch>
        </p:blipFill>
        <p:spPr>
          <a:xfrm>
            <a:off x="1323109" y="576672"/>
            <a:ext cx="2637181" cy="1099424"/>
          </a:xfrm>
          <a:prstGeom prst="rect">
            <a:avLst/>
          </a:prstGeom>
        </p:spPr>
      </p:pic>
      <p:pic>
        <p:nvPicPr>
          <p:cNvPr id="6" name="Immagine 5">
            <a:extLst>
              <a:ext uri="{FF2B5EF4-FFF2-40B4-BE49-F238E27FC236}">
                <a16:creationId xmlns:a16="http://schemas.microsoft.com/office/drawing/2014/main" id="{2282A811-A0A5-103A-6F62-933E0F30FF26}"/>
              </a:ext>
            </a:extLst>
          </p:cNvPr>
          <p:cNvPicPr>
            <a:picLocks noChangeAspect="1"/>
          </p:cNvPicPr>
          <p:nvPr/>
        </p:nvPicPr>
        <p:blipFill>
          <a:blip r:embed="rId5"/>
          <a:stretch>
            <a:fillRect/>
          </a:stretch>
        </p:blipFill>
        <p:spPr>
          <a:xfrm>
            <a:off x="4751247" y="100231"/>
            <a:ext cx="3169011" cy="1745673"/>
          </a:xfrm>
          <a:prstGeom prst="rect">
            <a:avLst/>
          </a:prstGeom>
        </p:spPr>
      </p:pic>
      <p:cxnSp>
        <p:nvCxnSpPr>
          <p:cNvPr id="8" name="Connettore a gomito 7">
            <a:extLst>
              <a:ext uri="{FF2B5EF4-FFF2-40B4-BE49-F238E27FC236}">
                <a16:creationId xmlns:a16="http://schemas.microsoft.com/office/drawing/2014/main" id="{30344C80-4110-625B-D9F9-DBF184AC4797}"/>
              </a:ext>
            </a:extLst>
          </p:cNvPr>
          <p:cNvCxnSpPr>
            <a:stCxn id="4" idx="3"/>
            <a:endCxn id="6" idx="1"/>
          </p:cNvCxnSpPr>
          <p:nvPr/>
        </p:nvCxnSpPr>
        <p:spPr>
          <a:xfrm flipV="1">
            <a:off x="3960290" y="973068"/>
            <a:ext cx="790957" cy="153316"/>
          </a:xfrm>
          <a:prstGeom prst="bentConnector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C9C31E6D-2275-AEEC-DFE1-46B78F7BACF1}"/>
              </a:ext>
            </a:extLst>
          </p:cNvPr>
          <p:cNvPicPr>
            <a:picLocks noChangeAspect="1"/>
          </p:cNvPicPr>
          <p:nvPr/>
        </p:nvPicPr>
        <p:blipFill>
          <a:blip r:embed="rId6"/>
          <a:stretch>
            <a:fillRect/>
          </a:stretch>
        </p:blipFill>
        <p:spPr>
          <a:xfrm>
            <a:off x="67221" y="2100206"/>
            <a:ext cx="4534757" cy="3043294"/>
          </a:xfrm>
          <a:prstGeom prst="rect">
            <a:avLst/>
          </a:prstGeom>
        </p:spPr>
      </p:pic>
      <p:pic>
        <p:nvPicPr>
          <p:cNvPr id="12" name="Immagine 11">
            <a:extLst>
              <a:ext uri="{FF2B5EF4-FFF2-40B4-BE49-F238E27FC236}">
                <a16:creationId xmlns:a16="http://schemas.microsoft.com/office/drawing/2014/main" id="{18DA5954-3767-1943-1CDF-8A803F74687C}"/>
              </a:ext>
            </a:extLst>
          </p:cNvPr>
          <p:cNvPicPr>
            <a:picLocks noChangeAspect="1"/>
          </p:cNvPicPr>
          <p:nvPr/>
        </p:nvPicPr>
        <p:blipFill>
          <a:blip r:embed="rId7"/>
          <a:stretch>
            <a:fillRect/>
          </a:stretch>
        </p:blipFill>
        <p:spPr>
          <a:xfrm>
            <a:off x="4572000" y="2100206"/>
            <a:ext cx="4578753" cy="3042000"/>
          </a:xfrm>
          <a:prstGeom prst="rect">
            <a:avLst/>
          </a:prstGeom>
        </p:spPr>
      </p:pic>
      <p:pic>
        <p:nvPicPr>
          <p:cNvPr id="14" name="Immagine 13">
            <a:extLst>
              <a:ext uri="{FF2B5EF4-FFF2-40B4-BE49-F238E27FC236}">
                <a16:creationId xmlns:a16="http://schemas.microsoft.com/office/drawing/2014/main" id="{B96873D2-AB39-3B07-D4A2-411A20E40A92}"/>
              </a:ext>
            </a:extLst>
          </p:cNvPr>
          <p:cNvPicPr>
            <a:picLocks noChangeAspect="1"/>
          </p:cNvPicPr>
          <p:nvPr/>
        </p:nvPicPr>
        <p:blipFill>
          <a:blip r:embed="rId8"/>
          <a:stretch>
            <a:fillRect/>
          </a:stretch>
        </p:blipFill>
        <p:spPr>
          <a:xfrm>
            <a:off x="4585838" y="2101500"/>
            <a:ext cx="2275538" cy="3042000"/>
          </a:xfrm>
          <a:prstGeom prst="rect">
            <a:avLst/>
          </a:prstGeom>
        </p:spPr>
      </p:pic>
      <p:sp>
        <p:nvSpPr>
          <p:cNvPr id="15" name="CasellaDiTesto 14">
            <a:extLst>
              <a:ext uri="{FF2B5EF4-FFF2-40B4-BE49-F238E27FC236}">
                <a16:creationId xmlns:a16="http://schemas.microsoft.com/office/drawing/2014/main" id="{2CF7A804-0CE5-6EC5-1F24-224C55467D3D}"/>
              </a:ext>
            </a:extLst>
          </p:cNvPr>
          <p:cNvSpPr txBox="1"/>
          <p:nvPr/>
        </p:nvSpPr>
        <p:spPr>
          <a:xfrm>
            <a:off x="3941573" y="1818732"/>
            <a:ext cx="628698" cy="276999"/>
          </a:xfrm>
          <a:prstGeom prst="rect">
            <a:avLst/>
          </a:prstGeom>
          <a:noFill/>
        </p:spPr>
        <p:txBody>
          <a:bodyPr wrap="none" rtlCol="0">
            <a:spAutoFit/>
          </a:bodyPr>
          <a:lstStyle/>
          <a:p>
            <a:pPr algn="l"/>
            <a:r>
              <a:rPr lang="en-US" sz="1200" dirty="0">
                <a:latin typeface="Lato" panose="020F0502020204030203" pitchFamily="34" charset="0"/>
                <a:cs typeface="Lato" panose="020F0502020204030203" pitchFamily="34" charset="0"/>
              </a:rPr>
              <a:t>V case</a:t>
            </a:r>
          </a:p>
        </p:txBody>
      </p:sp>
      <p:cxnSp>
        <p:nvCxnSpPr>
          <p:cNvPr id="16" name="Connettore a gomito 15">
            <a:extLst>
              <a:ext uri="{FF2B5EF4-FFF2-40B4-BE49-F238E27FC236}">
                <a16:creationId xmlns:a16="http://schemas.microsoft.com/office/drawing/2014/main" id="{4D0D97EB-0F0C-D69C-0157-1AEFFD8B2ABC}"/>
              </a:ext>
            </a:extLst>
          </p:cNvPr>
          <p:cNvCxnSpPr>
            <a:cxnSpLocks/>
            <a:stCxn id="15" idx="3"/>
            <a:endCxn id="14" idx="0"/>
          </p:cNvCxnSpPr>
          <p:nvPr/>
        </p:nvCxnSpPr>
        <p:spPr>
          <a:xfrm>
            <a:off x="4570271" y="1957232"/>
            <a:ext cx="1153336" cy="144268"/>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B44DB130-8BAA-ADB6-1A88-3E536401DD95}"/>
              </a:ext>
            </a:extLst>
          </p:cNvPr>
          <p:cNvSpPr txBox="1"/>
          <p:nvPr/>
        </p:nvSpPr>
        <p:spPr>
          <a:xfrm>
            <a:off x="190790" y="1890220"/>
            <a:ext cx="567784" cy="276999"/>
          </a:xfrm>
          <a:prstGeom prst="rect">
            <a:avLst/>
          </a:prstGeom>
          <a:noFill/>
        </p:spPr>
        <p:txBody>
          <a:bodyPr wrap="none" rtlCol="0">
            <a:spAutoFit/>
          </a:bodyPr>
          <a:lstStyle/>
          <a:p>
            <a:pPr algn="l"/>
            <a:r>
              <a:rPr lang="en-US" sz="1200" dirty="0">
                <a:latin typeface="Lato" panose="020F0502020204030203" pitchFamily="34" charset="0"/>
                <a:cs typeface="Lato" panose="020F0502020204030203" pitchFamily="34" charset="0"/>
              </a:rPr>
              <a:t>I case</a:t>
            </a:r>
          </a:p>
        </p:txBody>
      </p:sp>
      <p:sp>
        <p:nvSpPr>
          <p:cNvPr id="25" name="CasellaDiTesto 24">
            <a:extLst>
              <a:ext uri="{FF2B5EF4-FFF2-40B4-BE49-F238E27FC236}">
                <a16:creationId xmlns:a16="http://schemas.microsoft.com/office/drawing/2014/main" id="{17072CBF-99C4-B938-8704-EE472CEDB28B}"/>
              </a:ext>
            </a:extLst>
          </p:cNvPr>
          <p:cNvSpPr txBox="1"/>
          <p:nvPr/>
        </p:nvSpPr>
        <p:spPr>
          <a:xfrm>
            <a:off x="2348513" y="1890220"/>
            <a:ext cx="611065" cy="276999"/>
          </a:xfrm>
          <a:prstGeom prst="rect">
            <a:avLst/>
          </a:prstGeom>
          <a:noFill/>
        </p:spPr>
        <p:txBody>
          <a:bodyPr wrap="none" rtlCol="0">
            <a:spAutoFit/>
          </a:bodyPr>
          <a:lstStyle/>
          <a:p>
            <a:pPr algn="l"/>
            <a:r>
              <a:rPr lang="en-US" sz="1200" dirty="0">
                <a:latin typeface="Lato" panose="020F0502020204030203" pitchFamily="34" charset="0"/>
                <a:cs typeface="Lato" panose="020F0502020204030203" pitchFamily="34" charset="0"/>
              </a:rPr>
              <a:t>II case</a:t>
            </a:r>
          </a:p>
        </p:txBody>
      </p:sp>
      <p:sp>
        <p:nvSpPr>
          <p:cNvPr id="26" name="CasellaDiTesto 25">
            <a:extLst>
              <a:ext uri="{FF2B5EF4-FFF2-40B4-BE49-F238E27FC236}">
                <a16:creationId xmlns:a16="http://schemas.microsoft.com/office/drawing/2014/main" id="{F65D5DA3-2F3A-B89B-E808-8BB91CE91804}"/>
              </a:ext>
            </a:extLst>
          </p:cNvPr>
          <p:cNvSpPr txBox="1"/>
          <p:nvPr/>
        </p:nvSpPr>
        <p:spPr>
          <a:xfrm>
            <a:off x="5864744" y="1873752"/>
            <a:ext cx="654346" cy="276999"/>
          </a:xfrm>
          <a:prstGeom prst="rect">
            <a:avLst/>
          </a:prstGeom>
          <a:noFill/>
        </p:spPr>
        <p:txBody>
          <a:bodyPr wrap="none" rtlCol="0">
            <a:spAutoFit/>
          </a:bodyPr>
          <a:lstStyle/>
          <a:p>
            <a:pPr algn="l"/>
            <a:r>
              <a:rPr lang="en-US" sz="1200" dirty="0">
                <a:latin typeface="Lato" panose="020F0502020204030203" pitchFamily="34" charset="0"/>
                <a:cs typeface="Lato" panose="020F0502020204030203" pitchFamily="34" charset="0"/>
              </a:rPr>
              <a:t>III case</a:t>
            </a:r>
          </a:p>
        </p:txBody>
      </p:sp>
      <p:sp>
        <p:nvSpPr>
          <p:cNvPr id="27" name="CasellaDiTesto 26">
            <a:extLst>
              <a:ext uri="{FF2B5EF4-FFF2-40B4-BE49-F238E27FC236}">
                <a16:creationId xmlns:a16="http://schemas.microsoft.com/office/drawing/2014/main" id="{681CFE09-D9FC-C744-5306-993C314ABD86}"/>
              </a:ext>
            </a:extLst>
          </p:cNvPr>
          <p:cNvSpPr txBox="1"/>
          <p:nvPr/>
        </p:nvSpPr>
        <p:spPr>
          <a:xfrm>
            <a:off x="7034017" y="1890220"/>
            <a:ext cx="671979" cy="276999"/>
          </a:xfrm>
          <a:prstGeom prst="rect">
            <a:avLst/>
          </a:prstGeom>
          <a:noFill/>
        </p:spPr>
        <p:txBody>
          <a:bodyPr wrap="none" rtlCol="0">
            <a:spAutoFit/>
          </a:bodyPr>
          <a:lstStyle/>
          <a:p>
            <a:pPr algn="l"/>
            <a:r>
              <a:rPr lang="en-US" sz="1200" dirty="0">
                <a:latin typeface="Lato" panose="020F0502020204030203" pitchFamily="34" charset="0"/>
                <a:cs typeface="Lato" panose="020F0502020204030203" pitchFamily="34" charset="0"/>
              </a:rPr>
              <a:t>IV case</a:t>
            </a:r>
          </a:p>
        </p:txBody>
      </p:sp>
    </p:spTree>
    <p:extLst>
      <p:ext uri="{BB962C8B-B14F-4D97-AF65-F5344CB8AC3E}">
        <p14:creationId xmlns:p14="http://schemas.microsoft.com/office/powerpoint/2010/main" val="170902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grpSp>
        <p:nvGrpSpPr>
          <p:cNvPr id="1401" name="Google Shape;1401;p68"/>
          <p:cNvGrpSpPr>
            <a:grpSpLocks noGrp="1" noUngrp="1" noRot="1" noChangeAspect="1" noMove="1" noResize="1"/>
          </p:cNvGrpSpPr>
          <p:nvPr/>
        </p:nvGrpSpPr>
        <p:grpSpPr>
          <a:xfrm>
            <a:off x="69000" y="172838"/>
            <a:ext cx="9005999" cy="4797823"/>
            <a:chOff x="233350" y="949250"/>
            <a:chExt cx="7137300" cy="3802300"/>
          </a:xfrm>
        </p:grpSpPr>
        <p:sp>
          <p:nvSpPr>
            <p:cNvPr id="1402" name="Google Shape;1402;p68"/>
            <p:cNvSpPr>
              <a:spLocks noGrp="1" noRot="1" noMove="1" noResize="1" noEditPoints="1" noAdjustHandles="1" noChangeArrowheads="1" noChangeShapeType="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8"/>
            <p:cNvSpPr>
              <a:spLocks noGrp="1" noRot="1" noMove="1" noResize="1" noEditPoints="1" noAdjustHandles="1" noChangeArrowheads="1" noChangeShapeType="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8"/>
            <p:cNvSpPr>
              <a:spLocks noGrp="1" noRot="1" noMove="1" noResize="1" noEditPoints="1" noAdjustHandles="1" noChangeArrowheads="1" noChangeShapeType="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8"/>
            <p:cNvSpPr>
              <a:spLocks noGrp="1" noRot="1" noMove="1" noResize="1" noEditPoints="1" noAdjustHandles="1" noChangeArrowheads="1" noChangeShapeType="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8"/>
            <p:cNvSpPr>
              <a:spLocks noGrp="1" noRot="1" noMove="1" noResize="1" noEditPoints="1" noAdjustHandles="1" noChangeArrowheads="1" noChangeShapeType="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8"/>
            <p:cNvSpPr>
              <a:spLocks noGrp="1" noRot="1" noMove="1" noResize="1" noEditPoints="1" noAdjustHandles="1" noChangeArrowheads="1" noChangeShapeType="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8"/>
            <p:cNvSpPr>
              <a:spLocks noGrp="1" noRot="1" noMove="1" noResize="1" noEditPoints="1" noAdjustHandles="1" noChangeArrowheads="1" noChangeShapeType="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8"/>
            <p:cNvSpPr>
              <a:spLocks noGrp="1" noRot="1" noMove="1" noResize="1" noEditPoints="1" noAdjustHandles="1" noChangeArrowheads="1" noChangeShapeType="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8"/>
            <p:cNvSpPr>
              <a:spLocks noGrp="1" noRot="1" noMove="1" noResize="1" noEditPoints="1" noAdjustHandles="1" noChangeArrowheads="1" noChangeShapeType="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8"/>
            <p:cNvSpPr>
              <a:spLocks noGrp="1" noRot="1" noMove="1" noResize="1" noEditPoints="1" noAdjustHandles="1" noChangeArrowheads="1" noChangeShapeType="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8"/>
            <p:cNvSpPr>
              <a:spLocks noGrp="1" noRot="1" noMove="1" noResize="1" noEditPoints="1" noAdjustHandles="1" noChangeArrowheads="1" noChangeShapeType="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8"/>
            <p:cNvSpPr>
              <a:spLocks noGrp="1" noRot="1" noMove="1" noResize="1" noEditPoints="1" noAdjustHandles="1" noChangeArrowheads="1" noChangeShapeType="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8"/>
            <p:cNvSpPr>
              <a:spLocks noGrp="1" noRot="1" noMove="1" noResize="1" noEditPoints="1" noAdjustHandles="1" noChangeArrowheads="1" noChangeShapeType="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8"/>
            <p:cNvSpPr>
              <a:spLocks noGrp="1" noRot="1" noMove="1" noResize="1" noEditPoints="1" noAdjustHandles="1" noChangeArrowheads="1" noChangeShapeType="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8"/>
            <p:cNvSpPr>
              <a:spLocks noGrp="1" noRot="1" noMove="1" noResize="1" noEditPoints="1" noAdjustHandles="1" noChangeArrowheads="1" noChangeShapeType="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8"/>
            <p:cNvSpPr>
              <a:spLocks noGrp="1" noRot="1" noMove="1" noResize="1" noEditPoints="1" noAdjustHandles="1" noChangeArrowheads="1" noChangeShapeType="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8"/>
            <p:cNvSpPr>
              <a:spLocks noGrp="1" noRot="1" noMove="1" noResize="1" noEditPoints="1" noAdjustHandles="1" noChangeArrowheads="1" noChangeShapeType="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8"/>
            <p:cNvSpPr>
              <a:spLocks noGrp="1" noRot="1" noMove="1" noResize="1" noEditPoints="1" noAdjustHandles="1" noChangeArrowheads="1" noChangeShapeType="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8"/>
            <p:cNvSpPr>
              <a:spLocks noGrp="1" noRot="1" noMove="1" noResize="1" noEditPoints="1" noAdjustHandles="1" noChangeArrowheads="1" noChangeShapeType="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8"/>
            <p:cNvSpPr>
              <a:spLocks noGrp="1" noRot="1" noMove="1" noResize="1" noEditPoints="1" noAdjustHandles="1" noChangeArrowheads="1" noChangeShapeType="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8"/>
            <p:cNvSpPr>
              <a:spLocks noGrp="1" noRot="1" noMove="1" noResize="1" noEditPoints="1" noAdjustHandles="1" noChangeArrowheads="1" noChangeShapeType="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8"/>
            <p:cNvSpPr>
              <a:spLocks noGrp="1" noRot="1" noMove="1" noResize="1" noEditPoints="1" noAdjustHandles="1" noChangeArrowheads="1" noChangeShapeType="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8"/>
            <p:cNvSpPr>
              <a:spLocks noGrp="1" noRot="1" noMove="1" noResize="1" noEditPoints="1" noAdjustHandles="1" noChangeArrowheads="1" noChangeShapeType="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8"/>
            <p:cNvSpPr>
              <a:spLocks noGrp="1" noRot="1" noMove="1" noResize="1" noEditPoints="1" noAdjustHandles="1" noChangeArrowheads="1" noChangeShapeType="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8"/>
            <p:cNvSpPr>
              <a:spLocks noGrp="1" noRot="1" noMove="1" noResize="1" noEditPoints="1" noAdjustHandles="1" noChangeArrowheads="1" noChangeShapeType="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8"/>
            <p:cNvSpPr>
              <a:spLocks noGrp="1" noRot="1" noMove="1" noResize="1" noEditPoints="1" noAdjustHandles="1" noChangeArrowheads="1" noChangeShapeType="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8"/>
            <p:cNvSpPr>
              <a:spLocks noGrp="1" noRot="1" noMove="1" noResize="1" noEditPoints="1" noAdjustHandles="1" noChangeArrowheads="1" noChangeShapeType="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8"/>
            <p:cNvSpPr>
              <a:spLocks noGrp="1" noRot="1" noMove="1" noResize="1" noEditPoints="1" noAdjustHandles="1" noChangeArrowheads="1" noChangeShapeType="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8"/>
            <p:cNvSpPr>
              <a:spLocks noGrp="1" noRot="1" noMove="1" noResize="1" noEditPoints="1" noAdjustHandles="1" noChangeArrowheads="1" noChangeShapeType="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8"/>
            <p:cNvSpPr>
              <a:spLocks noGrp="1" noRot="1" noMove="1" noResize="1" noEditPoints="1" noAdjustHandles="1" noChangeArrowheads="1" noChangeShapeType="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8"/>
            <p:cNvSpPr>
              <a:spLocks noGrp="1" noRot="1" noMove="1" noResize="1" noEditPoints="1" noAdjustHandles="1" noChangeArrowheads="1" noChangeShapeType="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8"/>
            <p:cNvSpPr>
              <a:spLocks noGrp="1" noRot="1" noMove="1" noResize="1" noEditPoints="1" noAdjustHandles="1" noChangeArrowheads="1" noChangeShapeType="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8"/>
            <p:cNvSpPr>
              <a:spLocks noGrp="1" noRot="1" noMove="1" noResize="1" noEditPoints="1" noAdjustHandles="1" noChangeArrowheads="1" noChangeShapeType="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8"/>
            <p:cNvSpPr>
              <a:spLocks noGrp="1" noRot="1" noMove="1" noResize="1" noEditPoints="1" noAdjustHandles="1" noChangeArrowheads="1" noChangeShapeType="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8"/>
            <p:cNvSpPr>
              <a:spLocks noGrp="1" noRot="1" noMove="1" noResize="1" noEditPoints="1" noAdjustHandles="1" noChangeArrowheads="1" noChangeShapeType="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a:spLocks noGrp="1" noRot="1" noMove="1" noResize="1" noEditPoints="1" noAdjustHandles="1" noChangeArrowheads="1" noChangeShapeType="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8"/>
            <p:cNvSpPr>
              <a:spLocks noGrp="1" noRot="1" noMove="1" noResize="1" noEditPoints="1" noAdjustHandles="1" noChangeArrowheads="1" noChangeShapeType="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8"/>
            <p:cNvSpPr>
              <a:spLocks noGrp="1" noRot="1" noMove="1" noResize="1" noEditPoints="1" noAdjustHandles="1" noChangeArrowheads="1" noChangeShapeType="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8"/>
            <p:cNvSpPr>
              <a:spLocks noGrp="1" noRot="1" noMove="1" noResize="1" noEditPoints="1" noAdjustHandles="1" noChangeArrowheads="1" noChangeShapeType="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8"/>
            <p:cNvSpPr>
              <a:spLocks noGrp="1" noRot="1" noMove="1" noResize="1" noEditPoints="1" noAdjustHandles="1" noChangeArrowheads="1" noChangeShapeType="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8"/>
            <p:cNvSpPr>
              <a:spLocks noGrp="1" noRot="1" noMove="1" noResize="1" noEditPoints="1" noAdjustHandles="1" noChangeArrowheads="1" noChangeShapeType="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8"/>
            <p:cNvSpPr>
              <a:spLocks noGrp="1" noRot="1" noMove="1" noResize="1" noEditPoints="1" noAdjustHandles="1" noChangeArrowheads="1" noChangeShapeType="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8"/>
            <p:cNvSpPr>
              <a:spLocks noGrp="1" noRot="1" noMove="1" noResize="1" noEditPoints="1" noAdjustHandles="1" noChangeArrowheads="1" noChangeShapeType="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8"/>
            <p:cNvSpPr>
              <a:spLocks noGrp="1" noRot="1" noMove="1" noResize="1" noEditPoints="1" noAdjustHandles="1" noChangeArrowheads="1" noChangeShapeType="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8"/>
            <p:cNvSpPr>
              <a:spLocks noGrp="1" noRot="1" noMove="1" noResize="1" noEditPoints="1" noAdjustHandles="1" noChangeArrowheads="1" noChangeShapeType="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8"/>
            <p:cNvSpPr>
              <a:spLocks noGrp="1" noRot="1" noMove="1" noResize="1" noEditPoints="1" noAdjustHandles="1" noChangeArrowheads="1" noChangeShapeType="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a:spLocks noGrp="1" noRot="1" noMove="1" noResize="1" noEditPoints="1" noAdjustHandles="1" noChangeArrowheads="1" noChangeShapeType="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a:spLocks noGrp="1" noRot="1" noMove="1" noResize="1" noEditPoints="1" noAdjustHandles="1" noChangeArrowheads="1" noChangeShapeType="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a:spLocks noGrp="1" noRot="1" noMove="1" noResize="1" noEditPoints="1" noAdjustHandles="1" noChangeArrowheads="1" noChangeShapeType="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a:spLocks noGrp="1" noRot="1" noMove="1" noResize="1" noEditPoints="1" noAdjustHandles="1" noChangeArrowheads="1" noChangeShapeType="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a:spLocks noGrp="1" noRot="1" noMove="1" noResize="1" noEditPoints="1" noAdjustHandles="1" noChangeArrowheads="1" noChangeShapeType="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19050" cap="flat" cmpd="sng">
              <a:solidFill>
                <a:schemeClr val="lt2">
                  <a:alpha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7" name="Google Shape;1397;p68"/>
          <p:cNvSpPr txBox="1">
            <a:spLocks noGrp="1"/>
          </p:cNvSpPr>
          <p:nvPr>
            <p:ph type="title"/>
          </p:nvPr>
        </p:nvSpPr>
        <p:spPr>
          <a:xfrm>
            <a:off x="1050211" y="478667"/>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Why studying Epidemiology</a:t>
            </a:r>
            <a:endParaRPr sz="2800" dirty="0"/>
          </a:p>
        </p:txBody>
      </p:sp>
      <p:sp>
        <p:nvSpPr>
          <p:cNvPr id="5" name="Google Shape;810;p49">
            <a:extLst>
              <a:ext uri="{FF2B5EF4-FFF2-40B4-BE49-F238E27FC236}">
                <a16:creationId xmlns:a16="http://schemas.microsoft.com/office/drawing/2014/main" id="{C31A5E46-48C7-5210-0A46-C192A8842864}"/>
              </a:ext>
            </a:extLst>
          </p:cNvPr>
          <p:cNvSpPr txBox="1">
            <a:spLocks/>
          </p:cNvSpPr>
          <p:nvPr/>
        </p:nvSpPr>
        <p:spPr>
          <a:xfrm>
            <a:off x="105459" y="394604"/>
            <a:ext cx="720000" cy="720000"/>
          </a:xfrm>
          <a:prstGeom prst="rect">
            <a:avLst/>
          </a:prstGeom>
          <a:solidFill>
            <a:schemeClr val="bg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solidFill>
                  <a:schemeClr val="tx1"/>
                </a:solidFill>
              </a:rPr>
              <a:t>01</a:t>
            </a:r>
          </a:p>
        </p:txBody>
      </p:sp>
      <p:pic>
        <p:nvPicPr>
          <p:cNvPr id="8" name="Immagine 7">
            <a:extLst>
              <a:ext uri="{FF2B5EF4-FFF2-40B4-BE49-F238E27FC236}">
                <a16:creationId xmlns:a16="http://schemas.microsoft.com/office/drawing/2014/main" id="{4C435468-71C7-670A-7C05-DB6232725FC4}"/>
              </a:ext>
            </a:extLst>
          </p:cNvPr>
          <p:cNvPicPr>
            <a:picLocks noChangeAspect="1"/>
          </p:cNvPicPr>
          <p:nvPr/>
        </p:nvPicPr>
        <p:blipFill>
          <a:blip r:embed="rId3"/>
          <a:stretch>
            <a:fillRect/>
          </a:stretch>
        </p:blipFill>
        <p:spPr>
          <a:xfrm>
            <a:off x="1116394" y="1217622"/>
            <a:ext cx="6737493" cy="3373043"/>
          </a:xfrm>
          <a:prstGeom prst="rect">
            <a:avLst/>
          </a:prstGeom>
        </p:spPr>
      </p:pic>
      <p:sp>
        <p:nvSpPr>
          <p:cNvPr id="3" name="Segnaposto numero diapositiva 2">
            <a:extLst>
              <a:ext uri="{FF2B5EF4-FFF2-40B4-BE49-F238E27FC236}">
                <a16:creationId xmlns:a16="http://schemas.microsoft.com/office/drawing/2014/main" id="{EA8A9869-A4A9-D193-DB5B-657F637883DA}"/>
              </a:ext>
            </a:extLst>
          </p:cNvPr>
          <p:cNvSpPr>
            <a:spLocks noGrp="1"/>
          </p:cNvSpPr>
          <p:nvPr>
            <p:ph type="sldNum" sz="quarter" idx="12"/>
          </p:nvPr>
        </p:nvSpPr>
        <p:spPr/>
        <p:txBody>
          <a:bodyPr/>
          <a:lstStyle/>
          <a:p>
            <a:fld id="{648C1812-8ECC-4A8D-9A1D-6B198784C036}" type="slidenum">
              <a:rPr lang="en-US" smtClean="0"/>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54"/>
          <p:cNvSpPr txBox="1">
            <a:spLocks noGrp="1"/>
          </p:cNvSpPr>
          <p:nvPr>
            <p:ph type="title"/>
          </p:nvPr>
        </p:nvSpPr>
        <p:spPr>
          <a:xfrm>
            <a:off x="275167" y="433945"/>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Possible epidemic models</a:t>
            </a:r>
            <a:endParaRPr dirty="0"/>
          </a:p>
        </p:txBody>
      </p:sp>
      <p:sp>
        <p:nvSpPr>
          <p:cNvPr id="982" name="Google Shape;982;p54"/>
          <p:cNvSpPr txBox="1">
            <a:spLocks noGrp="1"/>
          </p:cNvSpPr>
          <p:nvPr>
            <p:ph type="title" idx="2"/>
          </p:nvPr>
        </p:nvSpPr>
        <p:spPr>
          <a:xfrm>
            <a:off x="985813" y="2718429"/>
            <a:ext cx="1737963" cy="7057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Stochastic models</a:t>
            </a:r>
            <a:endParaRPr dirty="0"/>
          </a:p>
        </p:txBody>
      </p:sp>
      <p:sp>
        <p:nvSpPr>
          <p:cNvPr id="984" name="Google Shape;984;p54"/>
          <p:cNvSpPr txBox="1">
            <a:spLocks noGrp="1"/>
          </p:cNvSpPr>
          <p:nvPr>
            <p:ph type="title" idx="3"/>
          </p:nvPr>
        </p:nvSpPr>
        <p:spPr>
          <a:xfrm>
            <a:off x="1591484" y="1385284"/>
            <a:ext cx="2336400" cy="7774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Networked models</a:t>
            </a:r>
            <a:endParaRPr dirty="0"/>
          </a:p>
        </p:txBody>
      </p:sp>
      <p:sp>
        <p:nvSpPr>
          <p:cNvPr id="986" name="Google Shape;986;p54"/>
          <p:cNvSpPr txBox="1">
            <a:spLocks noGrp="1"/>
          </p:cNvSpPr>
          <p:nvPr>
            <p:ph type="title" idx="5"/>
          </p:nvPr>
        </p:nvSpPr>
        <p:spPr>
          <a:xfrm>
            <a:off x="6728118" y="1485171"/>
            <a:ext cx="1891875" cy="8492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Multi-system </a:t>
            </a:r>
            <a:br>
              <a:rPr lang="en" sz="1600" dirty="0"/>
            </a:br>
            <a:r>
              <a:rPr lang="en" sz="1600" dirty="0"/>
              <a:t>Multi-layer models</a:t>
            </a:r>
            <a:endParaRPr sz="1600" dirty="0"/>
          </a:p>
        </p:txBody>
      </p:sp>
      <p:grpSp>
        <p:nvGrpSpPr>
          <p:cNvPr id="991" name="Google Shape;991;p54"/>
          <p:cNvGrpSpPr/>
          <p:nvPr/>
        </p:nvGrpSpPr>
        <p:grpSpPr>
          <a:xfrm flipH="1">
            <a:off x="7565607" y="980973"/>
            <a:ext cx="1184638" cy="451221"/>
            <a:chOff x="2575660" y="3689508"/>
            <a:chExt cx="337889" cy="128703"/>
          </a:xfrm>
        </p:grpSpPr>
        <p:sp>
          <p:nvSpPr>
            <p:cNvPr id="992" name="Google Shape;992;p54"/>
            <p:cNvSpPr/>
            <p:nvPr/>
          </p:nvSpPr>
          <p:spPr>
            <a:xfrm>
              <a:off x="2709412" y="3728067"/>
              <a:ext cx="31058" cy="5337"/>
            </a:xfrm>
            <a:custGeom>
              <a:avLst/>
              <a:gdLst/>
              <a:ahLst/>
              <a:cxnLst/>
              <a:rect l="l" t="t" r="r" b="b"/>
              <a:pathLst>
                <a:path w="646" h="111" extrusionOk="0">
                  <a:moveTo>
                    <a:pt x="1" y="0"/>
                  </a:moveTo>
                  <a:lnTo>
                    <a:pt x="1" y="111"/>
                  </a:lnTo>
                  <a:lnTo>
                    <a:pt x="645" y="111"/>
                  </a:lnTo>
                  <a:lnTo>
                    <a:pt x="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4"/>
            <p:cNvSpPr/>
            <p:nvPr/>
          </p:nvSpPr>
          <p:spPr>
            <a:xfrm>
              <a:off x="2709412" y="3742394"/>
              <a:ext cx="43462" cy="5337"/>
            </a:xfrm>
            <a:custGeom>
              <a:avLst/>
              <a:gdLst/>
              <a:ahLst/>
              <a:cxnLst/>
              <a:rect l="l" t="t" r="r" b="b"/>
              <a:pathLst>
                <a:path w="904" h="111" extrusionOk="0">
                  <a:moveTo>
                    <a:pt x="1" y="0"/>
                  </a:moveTo>
                  <a:lnTo>
                    <a:pt x="1" y="111"/>
                  </a:lnTo>
                  <a:lnTo>
                    <a:pt x="903" y="111"/>
                  </a:lnTo>
                  <a:lnTo>
                    <a:pt x="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4"/>
            <p:cNvSpPr/>
            <p:nvPr/>
          </p:nvSpPr>
          <p:spPr>
            <a:xfrm>
              <a:off x="2709412" y="3756673"/>
              <a:ext cx="43462" cy="5337"/>
            </a:xfrm>
            <a:custGeom>
              <a:avLst/>
              <a:gdLst/>
              <a:ahLst/>
              <a:cxnLst/>
              <a:rect l="l" t="t" r="r" b="b"/>
              <a:pathLst>
                <a:path w="904" h="111" extrusionOk="0">
                  <a:moveTo>
                    <a:pt x="1" y="0"/>
                  </a:moveTo>
                  <a:lnTo>
                    <a:pt x="1" y="111"/>
                  </a:lnTo>
                  <a:lnTo>
                    <a:pt x="903" y="111"/>
                  </a:lnTo>
                  <a:lnTo>
                    <a:pt x="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4"/>
            <p:cNvSpPr/>
            <p:nvPr/>
          </p:nvSpPr>
          <p:spPr>
            <a:xfrm>
              <a:off x="2575660" y="3713211"/>
              <a:ext cx="105049" cy="105001"/>
            </a:xfrm>
            <a:custGeom>
              <a:avLst/>
              <a:gdLst/>
              <a:ahLst/>
              <a:cxnLst/>
              <a:rect l="l" t="t" r="r" b="b"/>
              <a:pathLst>
                <a:path w="2185" h="2184" extrusionOk="0">
                  <a:moveTo>
                    <a:pt x="1092" y="72"/>
                  </a:moveTo>
                  <a:cubicBezTo>
                    <a:pt x="1653" y="72"/>
                    <a:pt x="2111" y="529"/>
                    <a:pt x="2111" y="1091"/>
                  </a:cubicBezTo>
                  <a:cubicBezTo>
                    <a:pt x="2111" y="1651"/>
                    <a:pt x="1653" y="2108"/>
                    <a:pt x="1092" y="2108"/>
                  </a:cubicBezTo>
                  <a:cubicBezTo>
                    <a:pt x="532" y="2108"/>
                    <a:pt x="74" y="1651"/>
                    <a:pt x="74" y="1091"/>
                  </a:cubicBezTo>
                  <a:cubicBezTo>
                    <a:pt x="74" y="529"/>
                    <a:pt x="532" y="72"/>
                    <a:pt x="1092" y="72"/>
                  </a:cubicBezTo>
                  <a:close/>
                  <a:moveTo>
                    <a:pt x="1092" y="1"/>
                  </a:moveTo>
                  <a:cubicBezTo>
                    <a:pt x="491" y="1"/>
                    <a:pt x="1" y="490"/>
                    <a:pt x="1" y="1092"/>
                  </a:cubicBezTo>
                  <a:cubicBezTo>
                    <a:pt x="1" y="1693"/>
                    <a:pt x="491" y="2183"/>
                    <a:pt x="1092" y="2183"/>
                  </a:cubicBezTo>
                  <a:cubicBezTo>
                    <a:pt x="1693" y="2183"/>
                    <a:pt x="2184" y="1693"/>
                    <a:pt x="2183" y="1092"/>
                  </a:cubicBezTo>
                  <a:cubicBezTo>
                    <a:pt x="2183" y="490"/>
                    <a:pt x="1693"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4"/>
            <p:cNvSpPr/>
            <p:nvPr/>
          </p:nvSpPr>
          <p:spPr>
            <a:xfrm>
              <a:off x="2582728" y="3714941"/>
              <a:ext cx="47212" cy="53751"/>
            </a:xfrm>
            <a:custGeom>
              <a:avLst/>
              <a:gdLst/>
              <a:ahLst/>
              <a:cxnLst/>
              <a:rect l="l" t="t" r="r" b="b"/>
              <a:pathLst>
                <a:path w="982" h="1118" extrusionOk="0">
                  <a:moveTo>
                    <a:pt x="908" y="0"/>
                  </a:moveTo>
                  <a:lnTo>
                    <a:pt x="908" y="994"/>
                  </a:lnTo>
                  <a:lnTo>
                    <a:pt x="36" y="520"/>
                  </a:lnTo>
                  <a:lnTo>
                    <a:pt x="0" y="584"/>
                  </a:lnTo>
                  <a:lnTo>
                    <a:pt x="982" y="1118"/>
                  </a:lnTo>
                  <a:lnTo>
                    <a:pt x="9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2677633" y="3706480"/>
              <a:ext cx="235916" cy="28606"/>
            </a:xfrm>
            <a:custGeom>
              <a:avLst/>
              <a:gdLst/>
              <a:ahLst/>
              <a:cxnLst/>
              <a:rect l="l" t="t" r="r" b="b"/>
              <a:pathLst>
                <a:path w="4907" h="595" extrusionOk="0">
                  <a:moveTo>
                    <a:pt x="543" y="0"/>
                  </a:moveTo>
                  <a:lnTo>
                    <a:pt x="0" y="542"/>
                  </a:lnTo>
                  <a:lnTo>
                    <a:pt x="53" y="595"/>
                  </a:lnTo>
                  <a:lnTo>
                    <a:pt x="572" y="73"/>
                  </a:lnTo>
                  <a:lnTo>
                    <a:pt x="4906" y="73"/>
                  </a:lnTo>
                  <a:lnTo>
                    <a:pt x="49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2889366" y="3689508"/>
              <a:ext cx="22885" cy="5385"/>
            </a:xfrm>
            <a:custGeom>
              <a:avLst/>
              <a:gdLst/>
              <a:ahLst/>
              <a:cxnLst/>
              <a:rect l="l" t="t" r="r" b="b"/>
              <a:pathLst>
                <a:path w="476" h="112" extrusionOk="0">
                  <a:moveTo>
                    <a:pt x="0" y="1"/>
                  </a:moveTo>
                  <a:lnTo>
                    <a:pt x="0" y="111"/>
                  </a:lnTo>
                  <a:lnTo>
                    <a:pt x="475" y="111"/>
                  </a:lnTo>
                  <a:lnTo>
                    <a:pt x="4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egnaposto numero diapositiva 1">
            <a:extLst>
              <a:ext uri="{FF2B5EF4-FFF2-40B4-BE49-F238E27FC236}">
                <a16:creationId xmlns:a16="http://schemas.microsoft.com/office/drawing/2014/main" id="{29454101-000A-77F7-F459-6F01D717B461}"/>
              </a:ext>
            </a:extLst>
          </p:cNvPr>
          <p:cNvSpPr>
            <a:spLocks noGrp="1"/>
          </p:cNvSpPr>
          <p:nvPr>
            <p:ph type="sldNum" sz="quarter" idx="12"/>
          </p:nvPr>
        </p:nvSpPr>
        <p:spPr/>
        <p:txBody>
          <a:bodyPr/>
          <a:lstStyle/>
          <a:p>
            <a:fld id="{648C1812-8ECC-4A8D-9A1D-6B198784C036}" type="slidenum">
              <a:rPr lang="en-US" smtClean="0"/>
              <a:t>20</a:t>
            </a:fld>
            <a:endParaRPr lang="en-US"/>
          </a:p>
        </p:txBody>
      </p:sp>
      <p:pic>
        <p:nvPicPr>
          <p:cNvPr id="4" name="Immagine 3">
            <a:extLst>
              <a:ext uri="{FF2B5EF4-FFF2-40B4-BE49-F238E27FC236}">
                <a16:creationId xmlns:a16="http://schemas.microsoft.com/office/drawing/2014/main" id="{B7135F30-9DF1-A817-F2CA-0B5FF8CFDF7F}"/>
              </a:ext>
            </a:extLst>
          </p:cNvPr>
          <p:cNvPicPr>
            <a:picLocks noChangeAspect="1"/>
          </p:cNvPicPr>
          <p:nvPr/>
        </p:nvPicPr>
        <p:blipFill>
          <a:blip r:embed="rId3"/>
          <a:stretch>
            <a:fillRect/>
          </a:stretch>
        </p:blipFill>
        <p:spPr>
          <a:xfrm>
            <a:off x="6558759" y="2501048"/>
            <a:ext cx="2230591" cy="1860723"/>
          </a:xfrm>
          <a:prstGeom prst="rect">
            <a:avLst/>
          </a:prstGeom>
        </p:spPr>
      </p:pic>
      <p:sp>
        <p:nvSpPr>
          <p:cNvPr id="7" name="Google Shape;984;p54">
            <a:extLst>
              <a:ext uri="{FF2B5EF4-FFF2-40B4-BE49-F238E27FC236}">
                <a16:creationId xmlns:a16="http://schemas.microsoft.com/office/drawing/2014/main" id="{2731BB03-3E12-626F-52BC-288526E4DD79}"/>
              </a:ext>
            </a:extLst>
          </p:cNvPr>
          <p:cNvSpPr txBox="1">
            <a:spLocks/>
          </p:cNvSpPr>
          <p:nvPr/>
        </p:nvSpPr>
        <p:spPr>
          <a:xfrm>
            <a:off x="4175819" y="2580157"/>
            <a:ext cx="1347572" cy="10154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Raleway"/>
              <a:buNone/>
              <a:defRPr sz="2000" b="1"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GB" dirty="0"/>
              <a:t>Agent based models</a:t>
            </a:r>
          </a:p>
        </p:txBody>
      </p:sp>
      <p:pic>
        <p:nvPicPr>
          <p:cNvPr id="13" name="Immagine 12">
            <a:extLst>
              <a:ext uri="{FF2B5EF4-FFF2-40B4-BE49-F238E27FC236}">
                <a16:creationId xmlns:a16="http://schemas.microsoft.com/office/drawing/2014/main" id="{CCBF7EA0-EF51-1211-6E4A-1001AA1674D8}"/>
              </a:ext>
            </a:extLst>
          </p:cNvPr>
          <p:cNvPicPr>
            <a:picLocks noChangeAspect="1"/>
          </p:cNvPicPr>
          <p:nvPr/>
        </p:nvPicPr>
        <p:blipFill>
          <a:blip r:embed="rId4"/>
          <a:stretch>
            <a:fillRect/>
          </a:stretch>
        </p:blipFill>
        <p:spPr>
          <a:xfrm>
            <a:off x="3888146" y="3649568"/>
            <a:ext cx="2057400" cy="964406"/>
          </a:xfrm>
          <a:prstGeom prst="rect">
            <a:avLst/>
          </a:prstGeom>
        </p:spPr>
      </p:pic>
      <p:sp>
        <p:nvSpPr>
          <p:cNvPr id="15" name="CasellaDiTesto 14">
            <a:extLst>
              <a:ext uri="{FF2B5EF4-FFF2-40B4-BE49-F238E27FC236}">
                <a16:creationId xmlns:a16="http://schemas.microsoft.com/office/drawing/2014/main" id="{CB8E1542-5F78-8B30-33E1-07FA19998206}"/>
              </a:ext>
            </a:extLst>
          </p:cNvPr>
          <p:cNvSpPr txBox="1"/>
          <p:nvPr/>
        </p:nvSpPr>
        <p:spPr>
          <a:xfrm>
            <a:off x="3585332" y="1404691"/>
            <a:ext cx="2057400" cy="738664"/>
          </a:xfrm>
          <a:prstGeom prst="rect">
            <a:avLst/>
          </a:prstGeom>
          <a:noFill/>
        </p:spPr>
        <p:txBody>
          <a:bodyPr wrap="square">
            <a:spAutoFit/>
          </a:bodyPr>
          <a:lstStyle/>
          <a:p>
            <a:r>
              <a:rPr lang="en-GB" sz="1400" b="0" i="0" u="none" strike="noStrike" baseline="0" dirty="0">
                <a:latin typeface="Lato" panose="020F0502020204030203" pitchFamily="34" charset="0"/>
                <a:cs typeface="Lato" panose="020F0502020204030203" pitchFamily="34" charset="0"/>
              </a:rPr>
              <a:t>how the structure impacts the epidemic</a:t>
            </a:r>
          </a:p>
          <a:p>
            <a:r>
              <a:rPr lang="en-US" sz="1400" b="0" i="0" u="none" strike="noStrike" baseline="0" dirty="0">
                <a:latin typeface="Lato" panose="020F0502020204030203" pitchFamily="34" charset="0"/>
                <a:cs typeface="Lato" panose="020F0502020204030203" pitchFamily="34" charset="0"/>
              </a:rPr>
              <a:t>spread</a:t>
            </a:r>
            <a:endParaRPr lang="en-US" dirty="0">
              <a:latin typeface="Lato" panose="020F0502020204030203" pitchFamily="34" charset="0"/>
              <a:cs typeface="Lato" panose="020F0502020204030203" pitchFamily="34" charset="0"/>
            </a:endParaRPr>
          </a:p>
        </p:txBody>
      </p:sp>
      <p:sp>
        <p:nvSpPr>
          <p:cNvPr id="16" name="Rettangolo 15">
            <a:extLst>
              <a:ext uri="{FF2B5EF4-FFF2-40B4-BE49-F238E27FC236}">
                <a16:creationId xmlns:a16="http://schemas.microsoft.com/office/drawing/2014/main" id="{03D5A751-E890-AF57-CFFD-E5C50C9C77BB}"/>
              </a:ext>
            </a:extLst>
          </p:cNvPr>
          <p:cNvSpPr/>
          <p:nvPr/>
        </p:nvSpPr>
        <p:spPr>
          <a:xfrm>
            <a:off x="1937445" y="1361857"/>
            <a:ext cx="3522921" cy="811854"/>
          </a:xfrm>
          <a:prstGeom prst="rect">
            <a:avLst/>
          </a:prstGeom>
          <a:noFill/>
          <a:ln w="28575">
            <a:solidFill>
              <a:srgbClr val="66FF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tangolo 16">
            <a:extLst>
              <a:ext uri="{FF2B5EF4-FFF2-40B4-BE49-F238E27FC236}">
                <a16:creationId xmlns:a16="http://schemas.microsoft.com/office/drawing/2014/main" id="{611FCE65-C625-96CE-06FA-FF054C95F037}"/>
              </a:ext>
            </a:extLst>
          </p:cNvPr>
          <p:cNvSpPr/>
          <p:nvPr/>
        </p:nvSpPr>
        <p:spPr>
          <a:xfrm>
            <a:off x="3641038" y="2580157"/>
            <a:ext cx="2417135" cy="2237359"/>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tangolo 17">
            <a:extLst>
              <a:ext uri="{FF2B5EF4-FFF2-40B4-BE49-F238E27FC236}">
                <a16:creationId xmlns:a16="http://schemas.microsoft.com/office/drawing/2014/main" id="{090D2629-846D-BF19-F343-494939383312}"/>
              </a:ext>
            </a:extLst>
          </p:cNvPr>
          <p:cNvSpPr/>
          <p:nvPr/>
        </p:nvSpPr>
        <p:spPr>
          <a:xfrm>
            <a:off x="6429330" y="1455797"/>
            <a:ext cx="2417135" cy="2980276"/>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asellaDiTesto 19">
            <a:extLst>
              <a:ext uri="{FF2B5EF4-FFF2-40B4-BE49-F238E27FC236}">
                <a16:creationId xmlns:a16="http://schemas.microsoft.com/office/drawing/2014/main" id="{F9F469C8-9F3C-0077-270F-523959B5884A}"/>
              </a:ext>
            </a:extLst>
          </p:cNvPr>
          <p:cNvSpPr txBox="1"/>
          <p:nvPr/>
        </p:nvSpPr>
        <p:spPr>
          <a:xfrm>
            <a:off x="942475" y="3311726"/>
            <a:ext cx="2035791" cy="954107"/>
          </a:xfrm>
          <a:prstGeom prst="rect">
            <a:avLst/>
          </a:prstGeom>
          <a:noFill/>
        </p:spPr>
        <p:txBody>
          <a:bodyPr wrap="square">
            <a:spAutoFit/>
          </a:bodyPr>
          <a:lstStyle/>
          <a:p>
            <a:pPr algn="l"/>
            <a:r>
              <a:rPr lang="en-GB" sz="1400" b="0" i="0" u="none" strike="noStrike" baseline="0" dirty="0">
                <a:latin typeface="Lato" panose="020F0502020204030203" pitchFamily="34" charset="0"/>
                <a:cs typeface="Lato" panose="020F0502020204030203" pitchFamily="34" charset="0"/>
              </a:rPr>
              <a:t>useful with a lower number of individuals</a:t>
            </a:r>
          </a:p>
          <a:p>
            <a:pPr algn="l"/>
            <a:r>
              <a:rPr lang="en-US" dirty="0">
                <a:latin typeface="Lato" panose="020F0502020204030203" pitchFamily="34" charset="0"/>
                <a:cs typeface="Lato" panose="020F0502020204030203" pitchFamily="34" charset="0"/>
              </a:rPr>
              <a:t>o</a:t>
            </a:r>
            <a:r>
              <a:rPr lang="en-US" sz="1400" b="0" i="0" u="none" strike="noStrike" baseline="0" dirty="0">
                <a:latin typeface="Lato" panose="020F0502020204030203" pitchFamily="34" charset="0"/>
                <a:cs typeface="Lato" panose="020F0502020204030203" pitchFamily="34" charset="0"/>
              </a:rPr>
              <a:t>r with demographic variability</a:t>
            </a:r>
            <a:endParaRPr lang="en-US" dirty="0">
              <a:latin typeface="Lato" panose="020F0502020204030203" pitchFamily="34" charset="0"/>
              <a:cs typeface="Lato" panose="020F0502020204030203" pitchFamily="34" charset="0"/>
            </a:endParaRPr>
          </a:p>
        </p:txBody>
      </p:sp>
      <p:sp>
        <p:nvSpPr>
          <p:cNvPr id="21" name="Rettangolo 20">
            <a:extLst>
              <a:ext uri="{FF2B5EF4-FFF2-40B4-BE49-F238E27FC236}">
                <a16:creationId xmlns:a16="http://schemas.microsoft.com/office/drawing/2014/main" id="{08EF276B-AF0A-83B8-BC61-3E0ABCE62F0E}"/>
              </a:ext>
            </a:extLst>
          </p:cNvPr>
          <p:cNvSpPr/>
          <p:nvPr/>
        </p:nvSpPr>
        <p:spPr>
          <a:xfrm>
            <a:off x="931497" y="2653617"/>
            <a:ext cx="1922943" cy="1736048"/>
          </a:xfrm>
          <a:prstGeom prst="rect">
            <a:avLst/>
          </a:prstGeom>
          <a:noFill/>
          <a:ln w="28575">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9">
          <a:extLst>
            <a:ext uri="{FF2B5EF4-FFF2-40B4-BE49-F238E27FC236}">
              <a16:creationId xmlns:a16="http://schemas.microsoft.com/office/drawing/2014/main" id="{03184B16-282D-3B37-70AC-3E69F4C5EB7A}"/>
            </a:ext>
          </a:extLst>
        </p:cNvPr>
        <p:cNvGrpSpPr/>
        <p:nvPr/>
      </p:nvGrpSpPr>
      <p:grpSpPr>
        <a:xfrm>
          <a:off x="0" y="0"/>
          <a:ext cx="0" cy="0"/>
          <a:chOff x="0" y="0"/>
          <a:chExt cx="0" cy="0"/>
        </a:xfrm>
      </p:grpSpPr>
      <p:sp>
        <p:nvSpPr>
          <p:cNvPr id="1548" name="Google Shape;1548;p72">
            <a:extLst>
              <a:ext uri="{FF2B5EF4-FFF2-40B4-BE49-F238E27FC236}">
                <a16:creationId xmlns:a16="http://schemas.microsoft.com/office/drawing/2014/main" id="{EF6734E5-C03D-68F1-F71C-874A0D4133D1}"/>
              </a:ext>
            </a:extLst>
          </p:cNvPr>
          <p:cNvSpPr txBox="1"/>
          <p:nvPr/>
        </p:nvSpPr>
        <p:spPr>
          <a:xfrm>
            <a:off x="825458" y="426649"/>
            <a:ext cx="5571921" cy="468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083D69"/>
                </a:solidFill>
                <a:latin typeface="Raleway"/>
                <a:ea typeface="Raleway"/>
                <a:cs typeface="Raleway"/>
                <a:sym typeface="Raleway"/>
              </a:rPr>
              <a:t>Motivations: SAHCIR model</a:t>
            </a:r>
            <a:endParaRPr sz="2400" b="1" dirty="0">
              <a:solidFill>
                <a:srgbClr val="083D69"/>
              </a:solidFill>
              <a:latin typeface="Raleway"/>
              <a:ea typeface="Raleway"/>
              <a:cs typeface="Raleway"/>
              <a:sym typeface="Raleway"/>
            </a:endParaRPr>
          </a:p>
        </p:txBody>
      </p:sp>
      <p:sp>
        <p:nvSpPr>
          <p:cNvPr id="1552" name="Google Shape;1552;p72">
            <a:extLst>
              <a:ext uri="{FF2B5EF4-FFF2-40B4-BE49-F238E27FC236}">
                <a16:creationId xmlns:a16="http://schemas.microsoft.com/office/drawing/2014/main" id="{AAE12574-6B7F-4E0E-6163-C3715D315188}"/>
              </a:ext>
            </a:extLst>
          </p:cNvPr>
          <p:cNvSpPr/>
          <p:nvPr/>
        </p:nvSpPr>
        <p:spPr>
          <a:xfrm>
            <a:off x="8037162" y="1676096"/>
            <a:ext cx="176202" cy="172605"/>
          </a:xfrm>
          <a:custGeom>
            <a:avLst/>
            <a:gdLst/>
            <a:ahLst/>
            <a:cxnLst/>
            <a:rect l="l" t="t" r="r" b="b"/>
            <a:pathLst>
              <a:path w="1364" h="1336" extrusionOk="0">
                <a:moveTo>
                  <a:pt x="657" y="1"/>
                </a:moveTo>
                <a:cubicBezTo>
                  <a:pt x="604" y="1"/>
                  <a:pt x="562" y="44"/>
                  <a:pt x="562" y="97"/>
                </a:cubicBezTo>
                <a:cubicBezTo>
                  <a:pt x="562" y="133"/>
                  <a:pt x="583" y="166"/>
                  <a:pt x="614" y="182"/>
                </a:cubicBezTo>
                <a:lnTo>
                  <a:pt x="614" y="349"/>
                </a:lnTo>
                <a:cubicBezTo>
                  <a:pt x="551" y="363"/>
                  <a:pt x="494" y="394"/>
                  <a:pt x="449" y="438"/>
                </a:cubicBezTo>
                <a:lnTo>
                  <a:pt x="320" y="308"/>
                </a:lnTo>
                <a:cubicBezTo>
                  <a:pt x="331" y="276"/>
                  <a:pt x="322" y="238"/>
                  <a:pt x="296" y="211"/>
                </a:cubicBezTo>
                <a:cubicBezTo>
                  <a:pt x="277" y="193"/>
                  <a:pt x="253" y="183"/>
                  <a:pt x="229" y="183"/>
                </a:cubicBezTo>
                <a:cubicBezTo>
                  <a:pt x="204" y="183"/>
                  <a:pt x="179" y="193"/>
                  <a:pt x="159" y="211"/>
                </a:cubicBezTo>
                <a:cubicBezTo>
                  <a:pt x="121" y="248"/>
                  <a:pt x="122" y="310"/>
                  <a:pt x="159" y="348"/>
                </a:cubicBezTo>
                <a:cubicBezTo>
                  <a:pt x="179" y="367"/>
                  <a:pt x="203" y="376"/>
                  <a:pt x="227" y="376"/>
                </a:cubicBezTo>
                <a:cubicBezTo>
                  <a:pt x="238" y="376"/>
                  <a:pt x="249" y="374"/>
                  <a:pt x="259" y="370"/>
                </a:cubicBezTo>
                <a:lnTo>
                  <a:pt x="395" y="506"/>
                </a:lnTo>
                <a:cubicBezTo>
                  <a:pt x="372" y="545"/>
                  <a:pt x="356" y="592"/>
                  <a:pt x="351" y="639"/>
                </a:cubicBezTo>
                <a:lnTo>
                  <a:pt x="184" y="639"/>
                </a:lnTo>
                <a:cubicBezTo>
                  <a:pt x="169" y="606"/>
                  <a:pt x="136" y="584"/>
                  <a:pt x="98" y="584"/>
                </a:cubicBezTo>
                <a:cubicBezTo>
                  <a:pt x="43" y="584"/>
                  <a:pt x="1" y="627"/>
                  <a:pt x="0" y="680"/>
                </a:cubicBezTo>
                <a:cubicBezTo>
                  <a:pt x="0" y="734"/>
                  <a:pt x="43" y="776"/>
                  <a:pt x="96" y="777"/>
                </a:cubicBezTo>
                <a:cubicBezTo>
                  <a:pt x="133" y="777"/>
                  <a:pt x="167" y="756"/>
                  <a:pt x="182" y="724"/>
                </a:cubicBezTo>
                <a:lnTo>
                  <a:pt x="352" y="724"/>
                </a:lnTo>
                <a:cubicBezTo>
                  <a:pt x="358" y="771"/>
                  <a:pt x="375" y="813"/>
                  <a:pt x="399" y="850"/>
                </a:cubicBezTo>
                <a:lnTo>
                  <a:pt x="261" y="987"/>
                </a:lnTo>
                <a:cubicBezTo>
                  <a:pt x="250" y="983"/>
                  <a:pt x="239" y="981"/>
                  <a:pt x="228" y="981"/>
                </a:cubicBezTo>
                <a:cubicBezTo>
                  <a:pt x="204" y="981"/>
                  <a:pt x="180" y="990"/>
                  <a:pt x="161" y="1009"/>
                </a:cubicBezTo>
                <a:cubicBezTo>
                  <a:pt x="122" y="1047"/>
                  <a:pt x="122" y="1108"/>
                  <a:pt x="161" y="1146"/>
                </a:cubicBezTo>
                <a:cubicBezTo>
                  <a:pt x="180" y="1165"/>
                  <a:pt x="205" y="1174"/>
                  <a:pt x="229" y="1174"/>
                </a:cubicBezTo>
                <a:cubicBezTo>
                  <a:pt x="254" y="1174"/>
                  <a:pt x="279" y="1165"/>
                  <a:pt x="298" y="1146"/>
                </a:cubicBezTo>
                <a:cubicBezTo>
                  <a:pt x="325" y="1119"/>
                  <a:pt x="332" y="1081"/>
                  <a:pt x="321" y="1049"/>
                </a:cubicBezTo>
                <a:lnTo>
                  <a:pt x="456" y="915"/>
                </a:lnTo>
                <a:cubicBezTo>
                  <a:pt x="506" y="961"/>
                  <a:pt x="569" y="992"/>
                  <a:pt x="638" y="1001"/>
                </a:cubicBezTo>
                <a:lnTo>
                  <a:pt x="638" y="1152"/>
                </a:lnTo>
                <a:cubicBezTo>
                  <a:pt x="606" y="1168"/>
                  <a:pt x="584" y="1202"/>
                  <a:pt x="584" y="1239"/>
                </a:cubicBezTo>
                <a:cubicBezTo>
                  <a:pt x="584" y="1293"/>
                  <a:pt x="627" y="1335"/>
                  <a:pt x="680" y="1335"/>
                </a:cubicBezTo>
                <a:cubicBezTo>
                  <a:pt x="732" y="1335"/>
                  <a:pt x="775" y="1292"/>
                  <a:pt x="775" y="1239"/>
                </a:cubicBezTo>
                <a:cubicBezTo>
                  <a:pt x="775" y="1203"/>
                  <a:pt x="754" y="1170"/>
                  <a:pt x="723" y="1154"/>
                </a:cubicBezTo>
                <a:lnTo>
                  <a:pt x="723" y="999"/>
                </a:lnTo>
                <a:cubicBezTo>
                  <a:pt x="793" y="991"/>
                  <a:pt x="854" y="960"/>
                  <a:pt x="904" y="914"/>
                </a:cubicBezTo>
                <a:lnTo>
                  <a:pt x="1017" y="1026"/>
                </a:lnTo>
                <a:cubicBezTo>
                  <a:pt x="1006" y="1059"/>
                  <a:pt x="1014" y="1097"/>
                  <a:pt x="1041" y="1124"/>
                </a:cubicBezTo>
                <a:cubicBezTo>
                  <a:pt x="1060" y="1142"/>
                  <a:pt x="1084" y="1152"/>
                  <a:pt x="1108" y="1152"/>
                </a:cubicBezTo>
                <a:cubicBezTo>
                  <a:pt x="1133" y="1152"/>
                  <a:pt x="1158" y="1142"/>
                  <a:pt x="1178" y="1124"/>
                </a:cubicBezTo>
                <a:cubicBezTo>
                  <a:pt x="1216" y="1086"/>
                  <a:pt x="1215" y="1025"/>
                  <a:pt x="1178" y="987"/>
                </a:cubicBezTo>
                <a:cubicBezTo>
                  <a:pt x="1158" y="968"/>
                  <a:pt x="1134" y="959"/>
                  <a:pt x="1110" y="959"/>
                </a:cubicBezTo>
                <a:cubicBezTo>
                  <a:pt x="1099" y="959"/>
                  <a:pt x="1088" y="961"/>
                  <a:pt x="1078" y="965"/>
                </a:cubicBezTo>
                <a:lnTo>
                  <a:pt x="960" y="848"/>
                </a:lnTo>
                <a:cubicBezTo>
                  <a:pt x="984" y="811"/>
                  <a:pt x="1000" y="766"/>
                  <a:pt x="1007" y="722"/>
                </a:cubicBezTo>
                <a:lnTo>
                  <a:pt x="1181" y="722"/>
                </a:lnTo>
                <a:cubicBezTo>
                  <a:pt x="1197" y="754"/>
                  <a:pt x="1230" y="775"/>
                  <a:pt x="1267" y="775"/>
                </a:cubicBezTo>
                <a:cubicBezTo>
                  <a:pt x="1321" y="775"/>
                  <a:pt x="1363" y="732"/>
                  <a:pt x="1363" y="677"/>
                </a:cubicBezTo>
                <a:cubicBezTo>
                  <a:pt x="1363" y="628"/>
                  <a:pt x="1322" y="584"/>
                  <a:pt x="1271" y="584"/>
                </a:cubicBezTo>
                <a:cubicBezTo>
                  <a:pt x="1270" y="584"/>
                  <a:pt x="1268" y="584"/>
                  <a:pt x="1267" y="584"/>
                </a:cubicBezTo>
                <a:cubicBezTo>
                  <a:pt x="1228" y="584"/>
                  <a:pt x="1196" y="606"/>
                  <a:pt x="1180" y="639"/>
                </a:cubicBezTo>
                <a:lnTo>
                  <a:pt x="1010" y="639"/>
                </a:lnTo>
                <a:cubicBezTo>
                  <a:pt x="1004" y="578"/>
                  <a:pt x="981" y="523"/>
                  <a:pt x="947" y="477"/>
                </a:cubicBezTo>
                <a:lnTo>
                  <a:pt x="1076" y="349"/>
                </a:lnTo>
                <a:cubicBezTo>
                  <a:pt x="1087" y="353"/>
                  <a:pt x="1098" y="355"/>
                  <a:pt x="1109" y="355"/>
                </a:cubicBezTo>
                <a:cubicBezTo>
                  <a:pt x="1133" y="355"/>
                  <a:pt x="1157" y="346"/>
                  <a:pt x="1176" y="327"/>
                </a:cubicBezTo>
                <a:cubicBezTo>
                  <a:pt x="1215" y="289"/>
                  <a:pt x="1215" y="228"/>
                  <a:pt x="1176" y="190"/>
                </a:cubicBezTo>
                <a:cubicBezTo>
                  <a:pt x="1157" y="171"/>
                  <a:pt x="1132" y="162"/>
                  <a:pt x="1108" y="162"/>
                </a:cubicBezTo>
                <a:cubicBezTo>
                  <a:pt x="1083" y="162"/>
                  <a:pt x="1058" y="171"/>
                  <a:pt x="1039" y="190"/>
                </a:cubicBezTo>
                <a:cubicBezTo>
                  <a:pt x="1012" y="217"/>
                  <a:pt x="1005" y="255"/>
                  <a:pt x="1016" y="287"/>
                </a:cubicBezTo>
                <a:lnTo>
                  <a:pt x="886" y="416"/>
                </a:lnTo>
                <a:cubicBezTo>
                  <a:pt x="833" y="374"/>
                  <a:pt x="769" y="348"/>
                  <a:pt x="698" y="344"/>
                </a:cubicBezTo>
                <a:lnTo>
                  <a:pt x="698" y="184"/>
                </a:lnTo>
                <a:cubicBezTo>
                  <a:pt x="731" y="168"/>
                  <a:pt x="753" y="135"/>
                  <a:pt x="753" y="97"/>
                </a:cubicBezTo>
                <a:cubicBezTo>
                  <a:pt x="753" y="43"/>
                  <a:pt x="71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72">
            <a:extLst>
              <a:ext uri="{FF2B5EF4-FFF2-40B4-BE49-F238E27FC236}">
                <a16:creationId xmlns:a16="http://schemas.microsoft.com/office/drawing/2014/main" id="{4D89A245-7513-5E31-A600-20AF9ED06AAE}"/>
              </a:ext>
            </a:extLst>
          </p:cNvPr>
          <p:cNvGrpSpPr/>
          <p:nvPr/>
        </p:nvGrpSpPr>
        <p:grpSpPr>
          <a:xfrm>
            <a:off x="8101234" y="973888"/>
            <a:ext cx="256087" cy="227113"/>
            <a:chOff x="10339921" y="2450113"/>
            <a:chExt cx="256087" cy="227113"/>
          </a:xfrm>
        </p:grpSpPr>
        <p:sp>
          <p:nvSpPr>
            <p:cNvPr id="1554" name="Google Shape;1554;p72">
              <a:extLst>
                <a:ext uri="{FF2B5EF4-FFF2-40B4-BE49-F238E27FC236}">
                  <a16:creationId xmlns:a16="http://schemas.microsoft.com/office/drawing/2014/main" id="{4FDDF1D9-EE50-5C8D-F82D-FEE4D9BA63EF}"/>
                </a:ext>
              </a:extLst>
            </p:cNvPr>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2">
              <a:extLst>
                <a:ext uri="{FF2B5EF4-FFF2-40B4-BE49-F238E27FC236}">
                  <a16:creationId xmlns:a16="http://schemas.microsoft.com/office/drawing/2014/main" id="{46B554F2-9F76-4B8A-658E-950C7CF65853}"/>
                </a:ext>
              </a:extLst>
            </p:cNvPr>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10;p49">
            <a:extLst>
              <a:ext uri="{FF2B5EF4-FFF2-40B4-BE49-F238E27FC236}">
                <a16:creationId xmlns:a16="http://schemas.microsoft.com/office/drawing/2014/main" id="{08022DF6-2019-E9AA-BDD8-D3EE0CF08FE3}"/>
              </a:ext>
            </a:extLst>
          </p:cNvPr>
          <p:cNvSpPr txBox="1">
            <a:spLocks/>
          </p:cNvSpPr>
          <p:nvPr/>
        </p:nvSpPr>
        <p:spPr>
          <a:xfrm>
            <a:off x="105459" y="394604"/>
            <a:ext cx="720000" cy="720000"/>
          </a:xfrm>
          <a:prstGeom prst="rect">
            <a:avLst/>
          </a:prstGeom>
          <a:solidFill>
            <a:schemeClr val="bg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solidFill>
                  <a:schemeClr val="tx1"/>
                </a:solidFill>
              </a:rPr>
              <a:t>01</a:t>
            </a:r>
          </a:p>
        </p:txBody>
      </p:sp>
      <p:grpSp>
        <p:nvGrpSpPr>
          <p:cNvPr id="23" name="Gruppo 22">
            <a:extLst>
              <a:ext uri="{FF2B5EF4-FFF2-40B4-BE49-F238E27FC236}">
                <a16:creationId xmlns:a16="http://schemas.microsoft.com/office/drawing/2014/main" id="{429F2042-E4F1-229D-17B1-0C08A177ED48}"/>
              </a:ext>
            </a:extLst>
          </p:cNvPr>
          <p:cNvGrpSpPr/>
          <p:nvPr/>
        </p:nvGrpSpPr>
        <p:grpSpPr>
          <a:xfrm>
            <a:off x="1258855" y="973888"/>
            <a:ext cx="2888690" cy="1826444"/>
            <a:chOff x="6088122" y="3039147"/>
            <a:chExt cx="2888690" cy="2019213"/>
          </a:xfrm>
        </p:grpSpPr>
        <p:graphicFrame>
          <p:nvGraphicFramePr>
            <p:cNvPr id="29" name="Diagramma 28">
              <a:extLst>
                <a:ext uri="{FF2B5EF4-FFF2-40B4-BE49-F238E27FC236}">
                  <a16:creationId xmlns:a16="http://schemas.microsoft.com/office/drawing/2014/main" id="{885709C6-778A-B9CB-6FD8-50102FC5CC33}"/>
                </a:ext>
              </a:extLst>
            </p:cNvPr>
            <p:cNvGraphicFramePr/>
            <p:nvPr>
              <p:extLst>
                <p:ext uri="{D42A27DB-BD31-4B8C-83A1-F6EECF244321}">
                  <p14:modId xmlns:p14="http://schemas.microsoft.com/office/powerpoint/2010/main" val="3691012491"/>
                </p:ext>
              </p:extLst>
            </p:nvPr>
          </p:nvGraphicFramePr>
          <p:xfrm>
            <a:off x="6088122" y="3193036"/>
            <a:ext cx="2888690" cy="1717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CasellaDiTesto 29">
              <a:extLst>
                <a:ext uri="{FF2B5EF4-FFF2-40B4-BE49-F238E27FC236}">
                  <a16:creationId xmlns:a16="http://schemas.microsoft.com/office/drawing/2014/main" id="{C55A7B9E-4CE6-C89F-1ADE-E1E35867627F}"/>
                </a:ext>
              </a:extLst>
            </p:cNvPr>
            <p:cNvSpPr txBox="1"/>
            <p:nvPr/>
          </p:nvSpPr>
          <p:spPr>
            <a:xfrm>
              <a:off x="6782722" y="3039147"/>
              <a:ext cx="1580881" cy="306234"/>
            </a:xfrm>
            <a:prstGeom prst="rect">
              <a:avLst/>
            </a:prstGeom>
            <a:noFill/>
          </p:spPr>
          <p:txBody>
            <a:bodyPr wrap="none" rtlCol="0">
              <a:spAutoFit/>
            </a:bodyPr>
            <a:lstStyle/>
            <a:p>
              <a:pPr algn="ctr"/>
              <a:r>
                <a:rPr lang="en-US" sz="1200" dirty="0">
                  <a:latin typeface="Lato" panose="020F0502020204030203" pitchFamily="34" charset="0"/>
                  <a:cs typeface="Lato" panose="020F0502020204030203" pitchFamily="34" charset="0"/>
                </a:rPr>
                <a:t>Inspire model choice</a:t>
              </a:r>
            </a:p>
          </p:txBody>
        </p:sp>
        <p:sp>
          <p:nvSpPr>
            <p:cNvPr id="31" name="CasellaDiTesto 30">
              <a:extLst>
                <a:ext uri="{FF2B5EF4-FFF2-40B4-BE49-F238E27FC236}">
                  <a16:creationId xmlns:a16="http://schemas.microsoft.com/office/drawing/2014/main" id="{5BFA5584-4066-7CC6-7FF0-5B7ACCDD9AB9}"/>
                </a:ext>
              </a:extLst>
            </p:cNvPr>
            <p:cNvSpPr txBox="1"/>
            <p:nvPr/>
          </p:nvSpPr>
          <p:spPr>
            <a:xfrm>
              <a:off x="6669743" y="4752126"/>
              <a:ext cx="1893467" cy="306234"/>
            </a:xfrm>
            <a:prstGeom prst="rect">
              <a:avLst/>
            </a:prstGeom>
            <a:noFill/>
          </p:spPr>
          <p:txBody>
            <a:bodyPr wrap="none" rtlCol="0">
              <a:spAutoFit/>
            </a:bodyPr>
            <a:lstStyle/>
            <a:p>
              <a:pPr algn="ctr"/>
              <a:r>
                <a:rPr lang="en-US" sz="1200" dirty="0">
                  <a:latin typeface="Lato" panose="020F0502020204030203" pitchFamily="34" charset="0"/>
                  <a:cs typeface="Lato" panose="020F0502020204030203" pitchFamily="34" charset="0"/>
                </a:rPr>
                <a:t>Simulate empirical trends</a:t>
              </a:r>
            </a:p>
          </p:txBody>
        </p:sp>
      </p:grpSp>
      <p:grpSp>
        <p:nvGrpSpPr>
          <p:cNvPr id="26" name="Gruppo 25">
            <a:extLst>
              <a:ext uri="{FF2B5EF4-FFF2-40B4-BE49-F238E27FC236}">
                <a16:creationId xmlns:a16="http://schemas.microsoft.com/office/drawing/2014/main" id="{ABB4E28B-7DBE-25C1-E59C-5E78EBE66202}"/>
              </a:ext>
            </a:extLst>
          </p:cNvPr>
          <p:cNvGrpSpPr/>
          <p:nvPr/>
        </p:nvGrpSpPr>
        <p:grpSpPr>
          <a:xfrm>
            <a:off x="1865073" y="2961427"/>
            <a:ext cx="5400000" cy="2169751"/>
            <a:chOff x="3744000" y="2750406"/>
            <a:chExt cx="5400000" cy="2169751"/>
          </a:xfrm>
        </p:grpSpPr>
        <p:pic>
          <p:nvPicPr>
            <p:cNvPr id="24" name="Immagine 23" descr="Immagine che contiene linea, diagramma, Diagramma, testo&#10;&#10;Descrizione generata automaticamente">
              <a:extLst>
                <a:ext uri="{FF2B5EF4-FFF2-40B4-BE49-F238E27FC236}">
                  <a16:creationId xmlns:a16="http://schemas.microsoft.com/office/drawing/2014/main" id="{CE281FEB-A70C-FCF7-AFC1-0D315DF21E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4000" y="2750406"/>
              <a:ext cx="5400000" cy="1784710"/>
            </a:xfrm>
            <a:prstGeom prst="rect">
              <a:avLst/>
            </a:prstGeom>
          </p:spPr>
        </p:pic>
        <p:sp>
          <p:nvSpPr>
            <p:cNvPr id="25" name="CasellaDiTesto 24">
              <a:extLst>
                <a:ext uri="{FF2B5EF4-FFF2-40B4-BE49-F238E27FC236}">
                  <a16:creationId xmlns:a16="http://schemas.microsoft.com/office/drawing/2014/main" id="{7FC57BA9-6240-D0DA-178B-5840801B2C3C}"/>
                </a:ext>
              </a:extLst>
            </p:cNvPr>
            <p:cNvSpPr txBox="1"/>
            <p:nvPr/>
          </p:nvSpPr>
          <p:spPr>
            <a:xfrm>
              <a:off x="5151848" y="4550825"/>
              <a:ext cx="3375588" cy="369332"/>
            </a:xfrm>
            <a:prstGeom prst="rect">
              <a:avLst/>
            </a:prstGeom>
            <a:noFill/>
          </p:spPr>
          <p:txBody>
            <a:bodyPr wrap="square" rtlCol="0">
              <a:spAutoFit/>
            </a:bodyPr>
            <a:lstStyle/>
            <a:p>
              <a:pPr algn="ctr"/>
              <a:r>
                <a:rPr lang="en-US" sz="900" dirty="0"/>
                <a:t>Example: Empirical data of mask wearing in different countries during COVID-19. Figure from </a:t>
              </a:r>
              <a:r>
                <a:rPr lang="en-US" sz="900" i="1" dirty="0" err="1">
                  <a:solidFill>
                    <a:schemeClr val="tx2">
                      <a:lumMod val="50000"/>
                    </a:schemeClr>
                  </a:solidFill>
                  <a:hlinkClick r:id="rId9" action="ppaction://hlinkfile"/>
                </a:rPr>
                <a:t>Proverbio</a:t>
              </a:r>
              <a:r>
                <a:rPr lang="en-US" sz="900" i="1" dirty="0">
                  <a:solidFill>
                    <a:schemeClr val="tx2">
                      <a:lumMod val="50000"/>
                    </a:schemeClr>
                  </a:solidFill>
                  <a:hlinkClick r:id="rId9" action="ppaction://hlinkfile"/>
                </a:rPr>
                <a:t> et al. . </a:t>
              </a:r>
              <a:endParaRPr lang="en-US" sz="900" i="1" dirty="0">
                <a:solidFill>
                  <a:schemeClr val="tx2">
                    <a:lumMod val="50000"/>
                  </a:schemeClr>
                </a:solidFill>
              </a:endParaRPr>
            </a:p>
          </p:txBody>
        </p:sp>
      </p:grpSp>
      <p:sp>
        <p:nvSpPr>
          <p:cNvPr id="27" name="Segnaposto numero diapositiva 26">
            <a:extLst>
              <a:ext uri="{FF2B5EF4-FFF2-40B4-BE49-F238E27FC236}">
                <a16:creationId xmlns:a16="http://schemas.microsoft.com/office/drawing/2014/main" id="{06549484-6BB1-52CF-8998-CEABA18DAD62}"/>
              </a:ext>
            </a:extLst>
          </p:cNvPr>
          <p:cNvSpPr>
            <a:spLocks noGrp="1"/>
          </p:cNvSpPr>
          <p:nvPr>
            <p:ph type="sldNum" sz="quarter" idx="12"/>
          </p:nvPr>
        </p:nvSpPr>
        <p:spPr/>
        <p:txBody>
          <a:bodyPr/>
          <a:lstStyle/>
          <a:p>
            <a:fld id="{648C1812-8ECC-4A8D-9A1D-6B198784C036}" type="slidenum">
              <a:rPr lang="en-US" smtClean="0"/>
              <a:t>3</a:t>
            </a:fld>
            <a:endParaRPr lang="en-US"/>
          </a:p>
        </p:txBody>
      </p:sp>
      <p:grpSp>
        <p:nvGrpSpPr>
          <p:cNvPr id="17" name="Gruppo 16">
            <a:extLst>
              <a:ext uri="{FF2B5EF4-FFF2-40B4-BE49-F238E27FC236}">
                <a16:creationId xmlns:a16="http://schemas.microsoft.com/office/drawing/2014/main" id="{A3C7EC4E-63C1-0C1A-9595-0E0C7B4EF017}"/>
              </a:ext>
            </a:extLst>
          </p:cNvPr>
          <p:cNvGrpSpPr/>
          <p:nvPr/>
        </p:nvGrpSpPr>
        <p:grpSpPr>
          <a:xfrm>
            <a:off x="5434129" y="1027576"/>
            <a:ext cx="1440000" cy="1724432"/>
            <a:chOff x="6086582" y="731056"/>
            <a:chExt cx="1440000" cy="1724432"/>
          </a:xfrm>
        </p:grpSpPr>
        <p:grpSp>
          <p:nvGrpSpPr>
            <p:cNvPr id="3" name="Google Shape;753;p48">
              <a:extLst>
                <a:ext uri="{FF2B5EF4-FFF2-40B4-BE49-F238E27FC236}">
                  <a16:creationId xmlns:a16="http://schemas.microsoft.com/office/drawing/2014/main" id="{23DD1105-CCD2-7453-9218-40EE874C18B5}"/>
                </a:ext>
              </a:extLst>
            </p:cNvPr>
            <p:cNvGrpSpPr>
              <a:grpSpLocks noChangeAspect="1"/>
            </p:cNvGrpSpPr>
            <p:nvPr/>
          </p:nvGrpSpPr>
          <p:grpSpPr>
            <a:xfrm>
              <a:off x="6255134" y="1766818"/>
              <a:ext cx="432000" cy="432127"/>
              <a:chOff x="719990" y="3075019"/>
              <a:chExt cx="1212566" cy="1212923"/>
            </a:xfrm>
          </p:grpSpPr>
          <p:sp>
            <p:nvSpPr>
              <p:cNvPr id="42" name="Google Shape;754;p48">
                <a:extLst>
                  <a:ext uri="{FF2B5EF4-FFF2-40B4-BE49-F238E27FC236}">
                    <a16:creationId xmlns:a16="http://schemas.microsoft.com/office/drawing/2014/main" id="{402B957A-CBCB-4BD4-38A3-C439C0542935}"/>
                  </a:ext>
                </a:extLst>
              </p:cNvPr>
              <p:cNvSpPr/>
              <p:nvPr/>
            </p:nvSpPr>
            <p:spPr>
              <a:xfrm>
                <a:off x="808628" y="3166767"/>
                <a:ext cx="1029456" cy="1029041"/>
              </a:xfrm>
              <a:custGeom>
                <a:avLst/>
                <a:gdLst/>
                <a:ahLst/>
                <a:cxnLst/>
                <a:rect l="l" t="t" r="r" b="b"/>
                <a:pathLst>
                  <a:path w="2648" h="2647" extrusionOk="0">
                    <a:moveTo>
                      <a:pt x="1323" y="1"/>
                    </a:moveTo>
                    <a:cubicBezTo>
                      <a:pt x="592" y="1"/>
                      <a:pt x="0" y="593"/>
                      <a:pt x="0" y="1324"/>
                    </a:cubicBezTo>
                    <a:cubicBezTo>
                      <a:pt x="0" y="2055"/>
                      <a:pt x="592" y="2647"/>
                      <a:pt x="1323" y="2647"/>
                    </a:cubicBezTo>
                    <a:cubicBezTo>
                      <a:pt x="1335" y="2647"/>
                      <a:pt x="1345" y="2647"/>
                      <a:pt x="1358" y="2646"/>
                    </a:cubicBezTo>
                    <a:cubicBezTo>
                      <a:pt x="1449" y="2644"/>
                      <a:pt x="1537" y="2633"/>
                      <a:pt x="1622" y="2613"/>
                    </a:cubicBezTo>
                    <a:cubicBezTo>
                      <a:pt x="1757" y="2581"/>
                      <a:pt x="1885" y="2530"/>
                      <a:pt x="2000" y="2460"/>
                    </a:cubicBezTo>
                    <a:cubicBezTo>
                      <a:pt x="2387" y="2230"/>
                      <a:pt x="2647" y="1807"/>
                      <a:pt x="2647" y="1324"/>
                    </a:cubicBezTo>
                    <a:cubicBezTo>
                      <a:pt x="2647" y="1271"/>
                      <a:pt x="2644" y="1220"/>
                      <a:pt x="2638" y="1169"/>
                    </a:cubicBezTo>
                    <a:cubicBezTo>
                      <a:pt x="2561" y="511"/>
                      <a:pt x="2002" y="1"/>
                      <a:pt x="13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5;p48">
                <a:extLst>
                  <a:ext uri="{FF2B5EF4-FFF2-40B4-BE49-F238E27FC236}">
                    <a16:creationId xmlns:a16="http://schemas.microsoft.com/office/drawing/2014/main" id="{259BC5E9-52D7-F079-392C-35FFCF9832E4}"/>
                  </a:ext>
                </a:extLst>
              </p:cNvPr>
              <p:cNvSpPr/>
              <p:nvPr/>
            </p:nvSpPr>
            <p:spPr>
              <a:xfrm>
                <a:off x="719990" y="3075019"/>
                <a:ext cx="1212566" cy="1212923"/>
              </a:xfrm>
              <a:custGeom>
                <a:avLst/>
                <a:gdLst/>
                <a:ahLst/>
                <a:cxnLst/>
                <a:rect l="l" t="t" r="r" b="b"/>
                <a:pathLst>
                  <a:path w="3119" h="3120" extrusionOk="0">
                    <a:moveTo>
                      <a:pt x="1560" y="155"/>
                    </a:moveTo>
                    <a:cubicBezTo>
                      <a:pt x="2273" y="155"/>
                      <a:pt x="2873" y="689"/>
                      <a:pt x="2955" y="1397"/>
                    </a:cubicBezTo>
                    <a:cubicBezTo>
                      <a:pt x="2962" y="1450"/>
                      <a:pt x="2965" y="1506"/>
                      <a:pt x="2965" y="1561"/>
                    </a:cubicBezTo>
                    <a:cubicBezTo>
                      <a:pt x="2965" y="2047"/>
                      <a:pt x="2709" y="2503"/>
                      <a:pt x="2296" y="2758"/>
                    </a:cubicBezTo>
                    <a:lnTo>
                      <a:pt x="2277" y="2769"/>
                    </a:lnTo>
                    <a:cubicBezTo>
                      <a:pt x="2154" y="2844"/>
                      <a:pt x="2018" y="2898"/>
                      <a:pt x="1876" y="2930"/>
                    </a:cubicBezTo>
                    <a:cubicBezTo>
                      <a:pt x="1783" y="2951"/>
                      <a:pt x="1688" y="2964"/>
                      <a:pt x="1592" y="2966"/>
                    </a:cubicBezTo>
                    <a:lnTo>
                      <a:pt x="1560" y="2966"/>
                    </a:lnTo>
                    <a:cubicBezTo>
                      <a:pt x="785" y="2966"/>
                      <a:pt x="154" y="2335"/>
                      <a:pt x="154" y="1560"/>
                    </a:cubicBezTo>
                    <a:cubicBezTo>
                      <a:pt x="154" y="786"/>
                      <a:pt x="784" y="155"/>
                      <a:pt x="1560" y="155"/>
                    </a:cubicBezTo>
                    <a:close/>
                    <a:moveTo>
                      <a:pt x="1560" y="1"/>
                    </a:moveTo>
                    <a:cubicBezTo>
                      <a:pt x="700" y="1"/>
                      <a:pt x="1" y="700"/>
                      <a:pt x="1" y="1560"/>
                    </a:cubicBezTo>
                    <a:cubicBezTo>
                      <a:pt x="1" y="2420"/>
                      <a:pt x="700" y="3120"/>
                      <a:pt x="1560" y="3120"/>
                    </a:cubicBezTo>
                    <a:cubicBezTo>
                      <a:pt x="1574" y="3120"/>
                      <a:pt x="1588" y="3120"/>
                      <a:pt x="1598" y="3119"/>
                    </a:cubicBezTo>
                    <a:cubicBezTo>
                      <a:pt x="1702" y="3117"/>
                      <a:pt x="1807" y="3103"/>
                      <a:pt x="1909" y="3080"/>
                    </a:cubicBezTo>
                    <a:cubicBezTo>
                      <a:pt x="2061" y="3045"/>
                      <a:pt x="2204" y="2988"/>
                      <a:pt x="2338" y="2911"/>
                    </a:cubicBezTo>
                    <a:lnTo>
                      <a:pt x="2356" y="2901"/>
                    </a:lnTo>
                    <a:cubicBezTo>
                      <a:pt x="2826" y="2619"/>
                      <a:pt x="3119" y="2106"/>
                      <a:pt x="3119" y="1560"/>
                    </a:cubicBezTo>
                    <a:cubicBezTo>
                      <a:pt x="3119" y="1498"/>
                      <a:pt x="3114" y="1437"/>
                      <a:pt x="3108" y="1377"/>
                    </a:cubicBezTo>
                    <a:cubicBezTo>
                      <a:pt x="3017" y="592"/>
                      <a:pt x="2351" y="1"/>
                      <a:pt x="1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56;p48">
                <a:extLst>
                  <a:ext uri="{FF2B5EF4-FFF2-40B4-BE49-F238E27FC236}">
                    <a16:creationId xmlns:a16="http://schemas.microsoft.com/office/drawing/2014/main" id="{3E4D0C3F-325D-5A8D-3CA5-5E5D9C6689CC}"/>
                  </a:ext>
                </a:extLst>
              </p:cNvPr>
              <p:cNvSpPr/>
              <p:nvPr/>
            </p:nvSpPr>
            <p:spPr>
              <a:xfrm>
                <a:off x="1037612" y="3516651"/>
                <a:ext cx="577320" cy="495666"/>
              </a:xfrm>
              <a:custGeom>
                <a:avLst/>
                <a:gdLst/>
                <a:ahLst/>
                <a:cxnLst/>
                <a:rect l="l" t="t" r="r" b="b"/>
                <a:pathLst>
                  <a:path w="1485" h="1275" extrusionOk="0">
                    <a:moveTo>
                      <a:pt x="0" y="0"/>
                    </a:moveTo>
                    <a:lnTo>
                      <a:pt x="0" y="1220"/>
                    </a:lnTo>
                    <a:cubicBezTo>
                      <a:pt x="0" y="1250"/>
                      <a:pt x="23" y="1275"/>
                      <a:pt x="54" y="1275"/>
                    </a:cubicBezTo>
                    <a:lnTo>
                      <a:pt x="1429" y="1275"/>
                    </a:lnTo>
                    <a:cubicBezTo>
                      <a:pt x="1460" y="1275"/>
                      <a:pt x="1484" y="1250"/>
                      <a:pt x="1484" y="1220"/>
                    </a:cubicBezTo>
                    <a:lnTo>
                      <a:pt x="1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57;p48">
                <a:extLst>
                  <a:ext uri="{FF2B5EF4-FFF2-40B4-BE49-F238E27FC236}">
                    <a16:creationId xmlns:a16="http://schemas.microsoft.com/office/drawing/2014/main" id="{305BE3B6-2D0C-0F1F-3F65-D96195253659}"/>
                  </a:ext>
                </a:extLst>
              </p:cNvPr>
              <p:cNvSpPr/>
              <p:nvPr/>
            </p:nvSpPr>
            <p:spPr>
              <a:xfrm>
                <a:off x="1361454" y="3699369"/>
                <a:ext cx="46652" cy="45096"/>
              </a:xfrm>
              <a:custGeom>
                <a:avLst/>
                <a:gdLst/>
                <a:ahLst/>
                <a:cxnLst/>
                <a:rect l="l" t="t" r="r" b="b"/>
                <a:pathLst>
                  <a:path w="120" h="116" extrusionOk="0">
                    <a:moveTo>
                      <a:pt x="59" y="0"/>
                    </a:moveTo>
                    <a:cubicBezTo>
                      <a:pt x="27" y="0"/>
                      <a:pt x="0" y="26"/>
                      <a:pt x="0" y="58"/>
                    </a:cubicBezTo>
                    <a:cubicBezTo>
                      <a:pt x="0" y="90"/>
                      <a:pt x="27" y="116"/>
                      <a:pt x="59" y="116"/>
                    </a:cubicBezTo>
                    <a:cubicBezTo>
                      <a:pt x="93" y="116"/>
                      <a:pt x="119" y="90"/>
                      <a:pt x="119" y="58"/>
                    </a:cubicBezTo>
                    <a:cubicBezTo>
                      <a:pt x="119" y="25"/>
                      <a:pt x="93" y="0"/>
                      <a:pt x="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8;p48">
                <a:extLst>
                  <a:ext uri="{FF2B5EF4-FFF2-40B4-BE49-F238E27FC236}">
                    <a16:creationId xmlns:a16="http://schemas.microsoft.com/office/drawing/2014/main" id="{2FA7B97C-CEAE-8C2E-4743-6EEDA499E7E4}"/>
                  </a:ext>
                </a:extLst>
              </p:cNvPr>
              <p:cNvSpPr/>
              <p:nvPr/>
            </p:nvSpPr>
            <p:spPr>
              <a:xfrm>
                <a:off x="1359510" y="3748742"/>
                <a:ext cx="49373" cy="189325"/>
              </a:xfrm>
              <a:custGeom>
                <a:avLst/>
                <a:gdLst/>
                <a:ahLst/>
                <a:cxnLst/>
                <a:rect l="l" t="t" r="r" b="b"/>
                <a:pathLst>
                  <a:path w="127" h="487" extrusionOk="0">
                    <a:moveTo>
                      <a:pt x="25" y="1"/>
                    </a:moveTo>
                    <a:cubicBezTo>
                      <a:pt x="12" y="1"/>
                      <a:pt x="1" y="11"/>
                      <a:pt x="1" y="23"/>
                    </a:cubicBezTo>
                    <a:lnTo>
                      <a:pt x="1" y="201"/>
                    </a:lnTo>
                    <a:lnTo>
                      <a:pt x="1" y="213"/>
                    </a:lnTo>
                    <a:lnTo>
                      <a:pt x="1" y="459"/>
                    </a:lnTo>
                    <a:cubicBezTo>
                      <a:pt x="1" y="474"/>
                      <a:pt x="14" y="486"/>
                      <a:pt x="27" y="486"/>
                    </a:cubicBezTo>
                    <a:cubicBezTo>
                      <a:pt x="43" y="486"/>
                      <a:pt x="57" y="475"/>
                      <a:pt x="57" y="460"/>
                    </a:cubicBezTo>
                    <a:lnTo>
                      <a:pt x="57" y="221"/>
                    </a:lnTo>
                    <a:cubicBezTo>
                      <a:pt x="57" y="217"/>
                      <a:pt x="59" y="214"/>
                      <a:pt x="63" y="214"/>
                    </a:cubicBezTo>
                    <a:cubicBezTo>
                      <a:pt x="67" y="214"/>
                      <a:pt x="69" y="217"/>
                      <a:pt x="69" y="221"/>
                    </a:cubicBezTo>
                    <a:lnTo>
                      <a:pt x="69" y="459"/>
                    </a:lnTo>
                    <a:cubicBezTo>
                      <a:pt x="69" y="474"/>
                      <a:pt x="82" y="486"/>
                      <a:pt x="96" y="486"/>
                    </a:cubicBezTo>
                    <a:cubicBezTo>
                      <a:pt x="112" y="486"/>
                      <a:pt x="125" y="475"/>
                      <a:pt x="125" y="460"/>
                    </a:cubicBezTo>
                    <a:lnTo>
                      <a:pt x="125" y="215"/>
                    </a:lnTo>
                    <a:lnTo>
                      <a:pt x="125" y="202"/>
                    </a:lnTo>
                    <a:lnTo>
                      <a:pt x="125" y="25"/>
                    </a:lnTo>
                    <a:cubicBezTo>
                      <a:pt x="126" y="11"/>
                      <a:pt x="116"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9;p48">
                <a:extLst>
                  <a:ext uri="{FF2B5EF4-FFF2-40B4-BE49-F238E27FC236}">
                    <a16:creationId xmlns:a16="http://schemas.microsoft.com/office/drawing/2014/main" id="{1DEDB4F8-D49F-4228-72BD-F7A424765464}"/>
                  </a:ext>
                </a:extLst>
              </p:cNvPr>
              <p:cNvSpPr/>
              <p:nvPr/>
            </p:nvSpPr>
            <p:spPr>
              <a:xfrm>
                <a:off x="1334629" y="3749131"/>
                <a:ext cx="22160" cy="94079"/>
              </a:xfrm>
              <a:custGeom>
                <a:avLst/>
                <a:gdLst/>
                <a:ahLst/>
                <a:cxnLst/>
                <a:rect l="l" t="t" r="r" b="b"/>
                <a:pathLst>
                  <a:path w="57" h="242" extrusionOk="0">
                    <a:moveTo>
                      <a:pt x="28" y="1"/>
                    </a:moveTo>
                    <a:cubicBezTo>
                      <a:pt x="12" y="1"/>
                      <a:pt x="1" y="12"/>
                      <a:pt x="1" y="28"/>
                    </a:cubicBezTo>
                    <a:lnTo>
                      <a:pt x="1" y="214"/>
                    </a:lnTo>
                    <a:cubicBezTo>
                      <a:pt x="1" y="230"/>
                      <a:pt x="12" y="242"/>
                      <a:pt x="28" y="242"/>
                    </a:cubicBezTo>
                    <a:cubicBezTo>
                      <a:pt x="43" y="242"/>
                      <a:pt x="57" y="229"/>
                      <a:pt x="57" y="214"/>
                    </a:cubicBezTo>
                    <a:lnTo>
                      <a:pt x="57" y="28"/>
                    </a:lnTo>
                    <a:cubicBezTo>
                      <a:pt x="57" y="12"/>
                      <a:pt x="44"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60;p48">
                <a:extLst>
                  <a:ext uri="{FF2B5EF4-FFF2-40B4-BE49-F238E27FC236}">
                    <a16:creationId xmlns:a16="http://schemas.microsoft.com/office/drawing/2014/main" id="{1353F5BA-DAD1-C5EB-8648-BCBE6DE69B70}"/>
                  </a:ext>
                </a:extLst>
              </p:cNvPr>
              <p:cNvSpPr/>
              <p:nvPr/>
            </p:nvSpPr>
            <p:spPr>
              <a:xfrm>
                <a:off x="1411994" y="3749131"/>
                <a:ext cx="21771" cy="94079"/>
              </a:xfrm>
              <a:custGeom>
                <a:avLst/>
                <a:gdLst/>
                <a:ahLst/>
                <a:cxnLst/>
                <a:rect l="l" t="t" r="r" b="b"/>
                <a:pathLst>
                  <a:path w="56" h="242" extrusionOk="0">
                    <a:moveTo>
                      <a:pt x="28" y="1"/>
                    </a:moveTo>
                    <a:cubicBezTo>
                      <a:pt x="12" y="1"/>
                      <a:pt x="1" y="12"/>
                      <a:pt x="1" y="28"/>
                    </a:cubicBezTo>
                    <a:lnTo>
                      <a:pt x="1" y="214"/>
                    </a:lnTo>
                    <a:cubicBezTo>
                      <a:pt x="1" y="230"/>
                      <a:pt x="12" y="242"/>
                      <a:pt x="28" y="242"/>
                    </a:cubicBezTo>
                    <a:cubicBezTo>
                      <a:pt x="44" y="242"/>
                      <a:pt x="56" y="229"/>
                      <a:pt x="56" y="214"/>
                    </a:cubicBezTo>
                    <a:lnTo>
                      <a:pt x="56" y="28"/>
                    </a:lnTo>
                    <a:cubicBezTo>
                      <a:pt x="56" y="12"/>
                      <a:pt x="44"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61;p48">
                <a:extLst>
                  <a:ext uri="{FF2B5EF4-FFF2-40B4-BE49-F238E27FC236}">
                    <a16:creationId xmlns:a16="http://schemas.microsoft.com/office/drawing/2014/main" id="{83CB0560-C015-16BB-3BF3-12B960DEA466}"/>
                  </a:ext>
                </a:extLst>
              </p:cNvPr>
              <p:cNvSpPr/>
              <p:nvPr/>
            </p:nvSpPr>
            <p:spPr>
              <a:xfrm>
                <a:off x="1481583" y="3699369"/>
                <a:ext cx="46263" cy="45096"/>
              </a:xfrm>
              <a:custGeom>
                <a:avLst/>
                <a:gdLst/>
                <a:ahLst/>
                <a:cxnLst/>
                <a:rect l="l" t="t" r="r" b="b"/>
                <a:pathLst>
                  <a:path w="119" h="116" extrusionOk="0">
                    <a:moveTo>
                      <a:pt x="60" y="0"/>
                    </a:moveTo>
                    <a:cubicBezTo>
                      <a:pt x="27" y="0"/>
                      <a:pt x="1" y="26"/>
                      <a:pt x="1" y="58"/>
                    </a:cubicBezTo>
                    <a:cubicBezTo>
                      <a:pt x="1" y="90"/>
                      <a:pt x="27" y="116"/>
                      <a:pt x="60" y="116"/>
                    </a:cubicBezTo>
                    <a:cubicBezTo>
                      <a:pt x="92" y="116"/>
                      <a:pt x="119" y="90"/>
                      <a:pt x="119" y="58"/>
                    </a:cubicBezTo>
                    <a:cubicBezTo>
                      <a:pt x="119" y="25"/>
                      <a:pt x="92"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62;p48">
                <a:extLst>
                  <a:ext uri="{FF2B5EF4-FFF2-40B4-BE49-F238E27FC236}">
                    <a16:creationId xmlns:a16="http://schemas.microsoft.com/office/drawing/2014/main" id="{A67F4EA1-BA48-CBE2-A9A0-E388510C7834}"/>
                  </a:ext>
                </a:extLst>
              </p:cNvPr>
              <p:cNvSpPr/>
              <p:nvPr/>
            </p:nvSpPr>
            <p:spPr>
              <a:xfrm>
                <a:off x="1480417" y="3748742"/>
                <a:ext cx="48596" cy="189325"/>
              </a:xfrm>
              <a:custGeom>
                <a:avLst/>
                <a:gdLst/>
                <a:ahLst/>
                <a:cxnLst/>
                <a:rect l="l" t="t" r="r" b="b"/>
                <a:pathLst>
                  <a:path w="125" h="487" extrusionOk="0">
                    <a:moveTo>
                      <a:pt x="25" y="1"/>
                    </a:moveTo>
                    <a:cubicBezTo>
                      <a:pt x="11" y="1"/>
                      <a:pt x="1" y="11"/>
                      <a:pt x="1" y="23"/>
                    </a:cubicBezTo>
                    <a:lnTo>
                      <a:pt x="1" y="201"/>
                    </a:lnTo>
                    <a:lnTo>
                      <a:pt x="1" y="213"/>
                    </a:lnTo>
                    <a:lnTo>
                      <a:pt x="1" y="459"/>
                    </a:lnTo>
                    <a:cubicBezTo>
                      <a:pt x="1" y="474"/>
                      <a:pt x="13" y="486"/>
                      <a:pt x="27" y="486"/>
                    </a:cubicBezTo>
                    <a:cubicBezTo>
                      <a:pt x="43" y="486"/>
                      <a:pt x="57" y="475"/>
                      <a:pt x="57" y="460"/>
                    </a:cubicBezTo>
                    <a:lnTo>
                      <a:pt x="57" y="221"/>
                    </a:lnTo>
                    <a:cubicBezTo>
                      <a:pt x="57" y="217"/>
                      <a:pt x="59" y="214"/>
                      <a:pt x="63" y="214"/>
                    </a:cubicBezTo>
                    <a:cubicBezTo>
                      <a:pt x="67" y="214"/>
                      <a:pt x="69" y="217"/>
                      <a:pt x="69" y="221"/>
                    </a:cubicBezTo>
                    <a:lnTo>
                      <a:pt x="69" y="459"/>
                    </a:lnTo>
                    <a:cubicBezTo>
                      <a:pt x="69" y="474"/>
                      <a:pt x="82" y="486"/>
                      <a:pt x="95" y="486"/>
                    </a:cubicBezTo>
                    <a:cubicBezTo>
                      <a:pt x="111" y="486"/>
                      <a:pt x="125" y="475"/>
                      <a:pt x="125" y="460"/>
                    </a:cubicBezTo>
                    <a:lnTo>
                      <a:pt x="125" y="215"/>
                    </a:lnTo>
                    <a:lnTo>
                      <a:pt x="125" y="202"/>
                    </a:lnTo>
                    <a:lnTo>
                      <a:pt x="125" y="25"/>
                    </a:lnTo>
                    <a:cubicBezTo>
                      <a:pt x="125" y="11"/>
                      <a:pt x="114"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63;p48">
                <a:extLst>
                  <a:ext uri="{FF2B5EF4-FFF2-40B4-BE49-F238E27FC236}">
                    <a16:creationId xmlns:a16="http://schemas.microsoft.com/office/drawing/2014/main" id="{7AEBB863-AEFB-6FE2-A6E5-87D3AB94B4B0}"/>
                  </a:ext>
                </a:extLst>
              </p:cNvPr>
              <p:cNvSpPr/>
              <p:nvPr/>
            </p:nvSpPr>
            <p:spPr>
              <a:xfrm>
                <a:off x="1455147" y="3749131"/>
                <a:ext cx="21771" cy="94079"/>
              </a:xfrm>
              <a:custGeom>
                <a:avLst/>
                <a:gdLst/>
                <a:ahLst/>
                <a:cxnLst/>
                <a:rect l="l" t="t" r="r" b="b"/>
                <a:pathLst>
                  <a:path w="56" h="242" extrusionOk="0">
                    <a:moveTo>
                      <a:pt x="28" y="1"/>
                    </a:moveTo>
                    <a:cubicBezTo>
                      <a:pt x="12" y="1"/>
                      <a:pt x="0" y="12"/>
                      <a:pt x="0" y="28"/>
                    </a:cubicBezTo>
                    <a:lnTo>
                      <a:pt x="0" y="214"/>
                    </a:lnTo>
                    <a:cubicBezTo>
                      <a:pt x="0" y="230"/>
                      <a:pt x="12" y="242"/>
                      <a:pt x="28" y="242"/>
                    </a:cubicBezTo>
                    <a:cubicBezTo>
                      <a:pt x="44" y="242"/>
                      <a:pt x="55" y="229"/>
                      <a:pt x="55" y="214"/>
                    </a:cubicBezTo>
                    <a:lnTo>
                      <a:pt x="55" y="28"/>
                    </a:lnTo>
                    <a:cubicBezTo>
                      <a:pt x="55" y="12"/>
                      <a:pt x="44"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4;p48">
                <a:extLst>
                  <a:ext uri="{FF2B5EF4-FFF2-40B4-BE49-F238E27FC236}">
                    <a16:creationId xmlns:a16="http://schemas.microsoft.com/office/drawing/2014/main" id="{2ED03B8C-3859-6C3C-9EAF-03E3BA6DA7B7}"/>
                  </a:ext>
                </a:extLst>
              </p:cNvPr>
              <p:cNvSpPr/>
              <p:nvPr/>
            </p:nvSpPr>
            <p:spPr>
              <a:xfrm>
                <a:off x="1532900" y="3749131"/>
                <a:ext cx="21771" cy="94079"/>
              </a:xfrm>
              <a:custGeom>
                <a:avLst/>
                <a:gdLst/>
                <a:ahLst/>
                <a:cxnLst/>
                <a:rect l="l" t="t" r="r" b="b"/>
                <a:pathLst>
                  <a:path w="56" h="242" extrusionOk="0">
                    <a:moveTo>
                      <a:pt x="28" y="1"/>
                    </a:moveTo>
                    <a:cubicBezTo>
                      <a:pt x="12" y="1"/>
                      <a:pt x="1" y="12"/>
                      <a:pt x="1" y="28"/>
                    </a:cubicBezTo>
                    <a:lnTo>
                      <a:pt x="1" y="214"/>
                    </a:lnTo>
                    <a:cubicBezTo>
                      <a:pt x="1" y="230"/>
                      <a:pt x="12" y="242"/>
                      <a:pt x="28" y="242"/>
                    </a:cubicBezTo>
                    <a:cubicBezTo>
                      <a:pt x="43" y="242"/>
                      <a:pt x="55" y="229"/>
                      <a:pt x="55" y="214"/>
                    </a:cubicBezTo>
                    <a:lnTo>
                      <a:pt x="55" y="28"/>
                    </a:lnTo>
                    <a:cubicBezTo>
                      <a:pt x="55" y="12"/>
                      <a:pt x="44"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65;p48">
                <a:extLst>
                  <a:ext uri="{FF2B5EF4-FFF2-40B4-BE49-F238E27FC236}">
                    <a16:creationId xmlns:a16="http://schemas.microsoft.com/office/drawing/2014/main" id="{9566D60A-BF8E-C14D-5D70-9082403A28A6}"/>
                  </a:ext>
                </a:extLst>
              </p:cNvPr>
              <p:cNvSpPr/>
              <p:nvPr/>
            </p:nvSpPr>
            <p:spPr>
              <a:xfrm>
                <a:off x="1123918" y="3700147"/>
                <a:ext cx="46652" cy="45485"/>
              </a:xfrm>
              <a:custGeom>
                <a:avLst/>
                <a:gdLst/>
                <a:ahLst/>
                <a:cxnLst/>
                <a:rect l="l" t="t" r="r" b="b"/>
                <a:pathLst>
                  <a:path w="120" h="117" extrusionOk="0">
                    <a:moveTo>
                      <a:pt x="59" y="0"/>
                    </a:moveTo>
                    <a:cubicBezTo>
                      <a:pt x="27" y="0"/>
                      <a:pt x="0" y="27"/>
                      <a:pt x="0" y="58"/>
                    </a:cubicBezTo>
                    <a:cubicBezTo>
                      <a:pt x="0" y="90"/>
                      <a:pt x="27" y="116"/>
                      <a:pt x="59" y="116"/>
                    </a:cubicBezTo>
                    <a:cubicBezTo>
                      <a:pt x="93" y="116"/>
                      <a:pt x="119" y="90"/>
                      <a:pt x="119" y="58"/>
                    </a:cubicBezTo>
                    <a:cubicBezTo>
                      <a:pt x="119" y="27"/>
                      <a:pt x="93" y="0"/>
                      <a:pt x="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66;p48">
                <a:extLst>
                  <a:ext uri="{FF2B5EF4-FFF2-40B4-BE49-F238E27FC236}">
                    <a16:creationId xmlns:a16="http://schemas.microsoft.com/office/drawing/2014/main" id="{4812A218-4EAC-E8A8-E19E-B0B5F67510CF}"/>
                  </a:ext>
                </a:extLst>
              </p:cNvPr>
              <p:cNvSpPr/>
              <p:nvPr/>
            </p:nvSpPr>
            <p:spPr>
              <a:xfrm>
                <a:off x="1122363" y="3750297"/>
                <a:ext cx="48985" cy="189325"/>
              </a:xfrm>
              <a:custGeom>
                <a:avLst/>
                <a:gdLst/>
                <a:ahLst/>
                <a:cxnLst/>
                <a:rect l="l" t="t" r="r" b="b"/>
                <a:pathLst>
                  <a:path w="126" h="487" extrusionOk="0">
                    <a:moveTo>
                      <a:pt x="24" y="1"/>
                    </a:moveTo>
                    <a:cubicBezTo>
                      <a:pt x="11" y="1"/>
                      <a:pt x="0" y="11"/>
                      <a:pt x="0" y="23"/>
                    </a:cubicBezTo>
                    <a:lnTo>
                      <a:pt x="0" y="201"/>
                    </a:lnTo>
                    <a:lnTo>
                      <a:pt x="0" y="214"/>
                    </a:lnTo>
                    <a:lnTo>
                      <a:pt x="0" y="459"/>
                    </a:lnTo>
                    <a:cubicBezTo>
                      <a:pt x="0" y="474"/>
                      <a:pt x="13" y="486"/>
                      <a:pt x="26" y="486"/>
                    </a:cubicBezTo>
                    <a:cubicBezTo>
                      <a:pt x="42" y="486"/>
                      <a:pt x="56" y="475"/>
                      <a:pt x="56" y="460"/>
                    </a:cubicBezTo>
                    <a:lnTo>
                      <a:pt x="56" y="221"/>
                    </a:lnTo>
                    <a:cubicBezTo>
                      <a:pt x="56" y="217"/>
                      <a:pt x="58" y="214"/>
                      <a:pt x="62" y="214"/>
                    </a:cubicBezTo>
                    <a:cubicBezTo>
                      <a:pt x="66" y="214"/>
                      <a:pt x="69" y="217"/>
                      <a:pt x="69" y="221"/>
                    </a:cubicBezTo>
                    <a:lnTo>
                      <a:pt x="69" y="459"/>
                    </a:lnTo>
                    <a:cubicBezTo>
                      <a:pt x="69" y="474"/>
                      <a:pt x="81" y="486"/>
                      <a:pt x="95" y="486"/>
                    </a:cubicBezTo>
                    <a:cubicBezTo>
                      <a:pt x="111" y="486"/>
                      <a:pt x="124" y="475"/>
                      <a:pt x="124" y="460"/>
                    </a:cubicBezTo>
                    <a:lnTo>
                      <a:pt x="124" y="216"/>
                    </a:lnTo>
                    <a:lnTo>
                      <a:pt x="124" y="202"/>
                    </a:lnTo>
                    <a:lnTo>
                      <a:pt x="124" y="24"/>
                    </a:lnTo>
                    <a:cubicBezTo>
                      <a:pt x="125" y="11"/>
                      <a:pt x="115" y="1"/>
                      <a:pt x="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67;p48">
                <a:extLst>
                  <a:ext uri="{FF2B5EF4-FFF2-40B4-BE49-F238E27FC236}">
                    <a16:creationId xmlns:a16="http://schemas.microsoft.com/office/drawing/2014/main" id="{E14A7AF2-4AF9-4E9E-40F8-4F5FED7E0929}"/>
                  </a:ext>
                </a:extLst>
              </p:cNvPr>
              <p:cNvSpPr/>
              <p:nvPr/>
            </p:nvSpPr>
            <p:spPr>
              <a:xfrm>
                <a:off x="1097093" y="3750297"/>
                <a:ext cx="22160" cy="94079"/>
              </a:xfrm>
              <a:custGeom>
                <a:avLst/>
                <a:gdLst/>
                <a:ahLst/>
                <a:cxnLst/>
                <a:rect l="l" t="t" r="r" b="b"/>
                <a:pathLst>
                  <a:path w="57" h="242" extrusionOk="0">
                    <a:moveTo>
                      <a:pt x="28" y="1"/>
                    </a:moveTo>
                    <a:cubicBezTo>
                      <a:pt x="12" y="1"/>
                      <a:pt x="1" y="12"/>
                      <a:pt x="1" y="28"/>
                    </a:cubicBezTo>
                    <a:lnTo>
                      <a:pt x="1" y="214"/>
                    </a:lnTo>
                    <a:cubicBezTo>
                      <a:pt x="1" y="229"/>
                      <a:pt x="12" y="242"/>
                      <a:pt x="28" y="242"/>
                    </a:cubicBezTo>
                    <a:cubicBezTo>
                      <a:pt x="43" y="242"/>
                      <a:pt x="57" y="229"/>
                      <a:pt x="57" y="214"/>
                    </a:cubicBezTo>
                    <a:lnTo>
                      <a:pt x="57" y="28"/>
                    </a:lnTo>
                    <a:cubicBezTo>
                      <a:pt x="57" y="12"/>
                      <a:pt x="44"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68;p48">
                <a:extLst>
                  <a:ext uri="{FF2B5EF4-FFF2-40B4-BE49-F238E27FC236}">
                    <a16:creationId xmlns:a16="http://schemas.microsoft.com/office/drawing/2014/main" id="{419945C0-7A62-3DF6-05DF-E1591B01C98E}"/>
                  </a:ext>
                </a:extLst>
              </p:cNvPr>
              <p:cNvSpPr/>
              <p:nvPr/>
            </p:nvSpPr>
            <p:spPr>
              <a:xfrm>
                <a:off x="1174457" y="3750297"/>
                <a:ext cx="21771" cy="94079"/>
              </a:xfrm>
              <a:custGeom>
                <a:avLst/>
                <a:gdLst/>
                <a:ahLst/>
                <a:cxnLst/>
                <a:rect l="l" t="t" r="r" b="b"/>
                <a:pathLst>
                  <a:path w="56" h="242" extrusionOk="0">
                    <a:moveTo>
                      <a:pt x="28" y="1"/>
                    </a:moveTo>
                    <a:cubicBezTo>
                      <a:pt x="12" y="1"/>
                      <a:pt x="1" y="12"/>
                      <a:pt x="1" y="28"/>
                    </a:cubicBezTo>
                    <a:lnTo>
                      <a:pt x="1" y="214"/>
                    </a:lnTo>
                    <a:cubicBezTo>
                      <a:pt x="1" y="229"/>
                      <a:pt x="12" y="242"/>
                      <a:pt x="28" y="242"/>
                    </a:cubicBezTo>
                    <a:cubicBezTo>
                      <a:pt x="44" y="242"/>
                      <a:pt x="56" y="229"/>
                      <a:pt x="56" y="214"/>
                    </a:cubicBezTo>
                    <a:lnTo>
                      <a:pt x="56" y="28"/>
                    </a:lnTo>
                    <a:cubicBezTo>
                      <a:pt x="56" y="12"/>
                      <a:pt x="44"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69;p48">
                <a:extLst>
                  <a:ext uri="{FF2B5EF4-FFF2-40B4-BE49-F238E27FC236}">
                    <a16:creationId xmlns:a16="http://schemas.microsoft.com/office/drawing/2014/main" id="{630F8B20-F4BC-CCD4-389C-A5A98F14A5ED}"/>
                  </a:ext>
                </a:extLst>
              </p:cNvPr>
              <p:cNvSpPr/>
              <p:nvPr/>
            </p:nvSpPr>
            <p:spPr>
              <a:xfrm>
                <a:off x="1235883" y="3700147"/>
                <a:ext cx="46263" cy="45485"/>
              </a:xfrm>
              <a:custGeom>
                <a:avLst/>
                <a:gdLst/>
                <a:ahLst/>
                <a:cxnLst/>
                <a:rect l="l" t="t" r="r" b="b"/>
                <a:pathLst>
                  <a:path w="119" h="117" extrusionOk="0">
                    <a:moveTo>
                      <a:pt x="60" y="0"/>
                    </a:moveTo>
                    <a:cubicBezTo>
                      <a:pt x="27" y="0"/>
                      <a:pt x="1" y="27"/>
                      <a:pt x="1" y="58"/>
                    </a:cubicBezTo>
                    <a:cubicBezTo>
                      <a:pt x="1" y="90"/>
                      <a:pt x="27" y="116"/>
                      <a:pt x="60" y="116"/>
                    </a:cubicBezTo>
                    <a:cubicBezTo>
                      <a:pt x="93" y="116"/>
                      <a:pt x="119" y="90"/>
                      <a:pt x="119" y="58"/>
                    </a:cubicBezTo>
                    <a:cubicBezTo>
                      <a:pt x="119" y="27"/>
                      <a:pt x="93" y="0"/>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70;p48">
                <a:extLst>
                  <a:ext uri="{FF2B5EF4-FFF2-40B4-BE49-F238E27FC236}">
                    <a16:creationId xmlns:a16="http://schemas.microsoft.com/office/drawing/2014/main" id="{1A13F719-DDEA-5691-0AE3-3C1F5E761C1E}"/>
                  </a:ext>
                </a:extLst>
              </p:cNvPr>
              <p:cNvSpPr/>
              <p:nvPr/>
            </p:nvSpPr>
            <p:spPr>
              <a:xfrm>
                <a:off x="1234716" y="3750297"/>
                <a:ext cx="48596" cy="189325"/>
              </a:xfrm>
              <a:custGeom>
                <a:avLst/>
                <a:gdLst/>
                <a:ahLst/>
                <a:cxnLst/>
                <a:rect l="l" t="t" r="r" b="b"/>
                <a:pathLst>
                  <a:path w="125" h="487" extrusionOk="0">
                    <a:moveTo>
                      <a:pt x="25" y="1"/>
                    </a:moveTo>
                    <a:cubicBezTo>
                      <a:pt x="11" y="1"/>
                      <a:pt x="1" y="11"/>
                      <a:pt x="1" y="23"/>
                    </a:cubicBezTo>
                    <a:lnTo>
                      <a:pt x="1" y="201"/>
                    </a:lnTo>
                    <a:lnTo>
                      <a:pt x="1" y="214"/>
                    </a:lnTo>
                    <a:lnTo>
                      <a:pt x="1" y="459"/>
                    </a:lnTo>
                    <a:cubicBezTo>
                      <a:pt x="1" y="474"/>
                      <a:pt x="13" y="486"/>
                      <a:pt x="27" y="486"/>
                    </a:cubicBezTo>
                    <a:cubicBezTo>
                      <a:pt x="43" y="486"/>
                      <a:pt x="57" y="475"/>
                      <a:pt x="57" y="460"/>
                    </a:cubicBezTo>
                    <a:lnTo>
                      <a:pt x="57" y="221"/>
                    </a:lnTo>
                    <a:cubicBezTo>
                      <a:pt x="57" y="217"/>
                      <a:pt x="59" y="214"/>
                      <a:pt x="63" y="214"/>
                    </a:cubicBezTo>
                    <a:cubicBezTo>
                      <a:pt x="67" y="214"/>
                      <a:pt x="69" y="217"/>
                      <a:pt x="69" y="221"/>
                    </a:cubicBezTo>
                    <a:lnTo>
                      <a:pt x="69" y="459"/>
                    </a:lnTo>
                    <a:cubicBezTo>
                      <a:pt x="69" y="474"/>
                      <a:pt x="82" y="486"/>
                      <a:pt x="96" y="486"/>
                    </a:cubicBezTo>
                    <a:cubicBezTo>
                      <a:pt x="111" y="486"/>
                      <a:pt x="125" y="475"/>
                      <a:pt x="125" y="460"/>
                    </a:cubicBezTo>
                    <a:lnTo>
                      <a:pt x="125" y="216"/>
                    </a:lnTo>
                    <a:lnTo>
                      <a:pt x="125" y="202"/>
                    </a:lnTo>
                    <a:lnTo>
                      <a:pt x="125" y="24"/>
                    </a:lnTo>
                    <a:cubicBezTo>
                      <a:pt x="125" y="11"/>
                      <a:pt x="114" y="1"/>
                      <a:pt x="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71;p48">
                <a:extLst>
                  <a:ext uri="{FF2B5EF4-FFF2-40B4-BE49-F238E27FC236}">
                    <a16:creationId xmlns:a16="http://schemas.microsoft.com/office/drawing/2014/main" id="{746947FB-CDC2-2887-4886-D01C01F4EF90}"/>
                  </a:ext>
                </a:extLst>
              </p:cNvPr>
              <p:cNvSpPr/>
              <p:nvPr/>
            </p:nvSpPr>
            <p:spPr>
              <a:xfrm>
                <a:off x="1209446" y="3750297"/>
                <a:ext cx="21771" cy="94079"/>
              </a:xfrm>
              <a:custGeom>
                <a:avLst/>
                <a:gdLst/>
                <a:ahLst/>
                <a:cxnLst/>
                <a:rect l="l" t="t" r="r" b="b"/>
                <a:pathLst>
                  <a:path w="56" h="242" extrusionOk="0">
                    <a:moveTo>
                      <a:pt x="28" y="1"/>
                    </a:moveTo>
                    <a:cubicBezTo>
                      <a:pt x="12" y="1"/>
                      <a:pt x="0" y="12"/>
                      <a:pt x="0" y="28"/>
                    </a:cubicBezTo>
                    <a:lnTo>
                      <a:pt x="0" y="214"/>
                    </a:lnTo>
                    <a:cubicBezTo>
                      <a:pt x="0" y="229"/>
                      <a:pt x="12" y="242"/>
                      <a:pt x="28" y="242"/>
                    </a:cubicBezTo>
                    <a:cubicBezTo>
                      <a:pt x="44" y="242"/>
                      <a:pt x="55" y="229"/>
                      <a:pt x="55" y="214"/>
                    </a:cubicBezTo>
                    <a:lnTo>
                      <a:pt x="55" y="28"/>
                    </a:lnTo>
                    <a:cubicBezTo>
                      <a:pt x="55" y="12"/>
                      <a:pt x="44"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72;p48">
                <a:extLst>
                  <a:ext uri="{FF2B5EF4-FFF2-40B4-BE49-F238E27FC236}">
                    <a16:creationId xmlns:a16="http://schemas.microsoft.com/office/drawing/2014/main" id="{C420D5D5-82FD-BF0A-591C-20BBFEF3E9EF}"/>
                  </a:ext>
                </a:extLst>
              </p:cNvPr>
              <p:cNvSpPr/>
              <p:nvPr/>
            </p:nvSpPr>
            <p:spPr>
              <a:xfrm>
                <a:off x="1287200" y="3750297"/>
                <a:ext cx="21771" cy="94079"/>
              </a:xfrm>
              <a:custGeom>
                <a:avLst/>
                <a:gdLst/>
                <a:ahLst/>
                <a:cxnLst/>
                <a:rect l="l" t="t" r="r" b="b"/>
                <a:pathLst>
                  <a:path w="56" h="242" extrusionOk="0">
                    <a:moveTo>
                      <a:pt x="28" y="1"/>
                    </a:moveTo>
                    <a:cubicBezTo>
                      <a:pt x="12" y="1"/>
                      <a:pt x="1" y="12"/>
                      <a:pt x="1" y="28"/>
                    </a:cubicBezTo>
                    <a:lnTo>
                      <a:pt x="1" y="214"/>
                    </a:lnTo>
                    <a:cubicBezTo>
                      <a:pt x="1" y="229"/>
                      <a:pt x="12" y="242"/>
                      <a:pt x="28" y="242"/>
                    </a:cubicBezTo>
                    <a:cubicBezTo>
                      <a:pt x="43" y="242"/>
                      <a:pt x="55" y="229"/>
                      <a:pt x="55" y="214"/>
                    </a:cubicBezTo>
                    <a:lnTo>
                      <a:pt x="55" y="28"/>
                    </a:lnTo>
                    <a:cubicBezTo>
                      <a:pt x="55" y="12"/>
                      <a:pt x="44" y="1"/>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73;p48">
                <a:extLst>
                  <a:ext uri="{FF2B5EF4-FFF2-40B4-BE49-F238E27FC236}">
                    <a16:creationId xmlns:a16="http://schemas.microsoft.com/office/drawing/2014/main" id="{A251850F-194F-9841-85F6-297F0351BECE}"/>
                  </a:ext>
                </a:extLst>
              </p:cNvPr>
              <p:cNvSpPr/>
              <p:nvPr/>
            </p:nvSpPr>
            <p:spPr>
              <a:xfrm>
                <a:off x="947807" y="3221193"/>
                <a:ext cx="765094" cy="412860"/>
              </a:xfrm>
              <a:custGeom>
                <a:avLst/>
                <a:gdLst/>
                <a:ahLst/>
                <a:cxnLst/>
                <a:rect l="l" t="t" r="r" b="b"/>
                <a:pathLst>
                  <a:path w="1968" h="1062" extrusionOk="0">
                    <a:moveTo>
                      <a:pt x="983" y="1"/>
                    </a:moveTo>
                    <a:cubicBezTo>
                      <a:pt x="926" y="1"/>
                      <a:pt x="870" y="22"/>
                      <a:pt x="827" y="66"/>
                    </a:cubicBezTo>
                    <a:lnTo>
                      <a:pt x="89" y="818"/>
                    </a:lnTo>
                    <a:cubicBezTo>
                      <a:pt x="0" y="909"/>
                      <a:pt x="64" y="1062"/>
                      <a:pt x="191" y="1062"/>
                    </a:cubicBezTo>
                    <a:lnTo>
                      <a:pt x="1775" y="1062"/>
                    </a:lnTo>
                    <a:cubicBezTo>
                      <a:pt x="1903" y="1062"/>
                      <a:pt x="1968" y="909"/>
                      <a:pt x="1878" y="818"/>
                    </a:cubicBezTo>
                    <a:lnTo>
                      <a:pt x="1139" y="66"/>
                    </a:lnTo>
                    <a:cubicBezTo>
                      <a:pt x="1096" y="22"/>
                      <a:pt x="1040"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74;p48">
                <a:extLst>
                  <a:ext uri="{FF2B5EF4-FFF2-40B4-BE49-F238E27FC236}">
                    <a16:creationId xmlns:a16="http://schemas.microsoft.com/office/drawing/2014/main" id="{3EA6EB39-252F-415B-193A-FC814315D6E5}"/>
                  </a:ext>
                </a:extLst>
              </p:cNvPr>
              <p:cNvSpPr/>
              <p:nvPr/>
            </p:nvSpPr>
            <p:spPr>
              <a:xfrm>
                <a:off x="1282535" y="3374754"/>
                <a:ext cx="100691" cy="173775"/>
              </a:xfrm>
              <a:custGeom>
                <a:avLst/>
                <a:gdLst/>
                <a:ahLst/>
                <a:cxnLst/>
                <a:rect l="l" t="t" r="r" b="b"/>
                <a:pathLst>
                  <a:path w="259" h="447" extrusionOk="0">
                    <a:moveTo>
                      <a:pt x="134" y="1"/>
                    </a:moveTo>
                    <a:cubicBezTo>
                      <a:pt x="65" y="1"/>
                      <a:pt x="8" y="58"/>
                      <a:pt x="8" y="126"/>
                    </a:cubicBezTo>
                    <a:cubicBezTo>
                      <a:pt x="8" y="167"/>
                      <a:pt x="28" y="203"/>
                      <a:pt x="57" y="225"/>
                    </a:cubicBezTo>
                    <a:lnTo>
                      <a:pt x="1" y="446"/>
                    </a:lnTo>
                    <a:lnTo>
                      <a:pt x="259" y="446"/>
                    </a:lnTo>
                    <a:lnTo>
                      <a:pt x="207" y="226"/>
                    </a:lnTo>
                    <a:cubicBezTo>
                      <a:pt x="239" y="205"/>
                      <a:pt x="259" y="168"/>
                      <a:pt x="259" y="126"/>
                    </a:cubicBezTo>
                    <a:cubicBezTo>
                      <a:pt x="259" y="58"/>
                      <a:pt x="202"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843;p81">
              <a:extLst>
                <a:ext uri="{FF2B5EF4-FFF2-40B4-BE49-F238E27FC236}">
                  <a16:creationId xmlns:a16="http://schemas.microsoft.com/office/drawing/2014/main" id="{6E646604-1D6F-DCFF-3DB5-AF4983A725FC}"/>
                </a:ext>
              </a:extLst>
            </p:cNvPr>
            <p:cNvGrpSpPr>
              <a:grpSpLocks noChangeAspect="1"/>
            </p:cNvGrpSpPr>
            <p:nvPr/>
          </p:nvGrpSpPr>
          <p:grpSpPr>
            <a:xfrm>
              <a:off x="6792006" y="1882460"/>
              <a:ext cx="537269" cy="180000"/>
              <a:chOff x="10550784" y="-682525"/>
              <a:chExt cx="489857" cy="164125"/>
            </a:xfrm>
          </p:grpSpPr>
          <p:sp>
            <p:nvSpPr>
              <p:cNvPr id="1536" name="Google Shape;1844;p81">
                <a:extLst>
                  <a:ext uri="{FF2B5EF4-FFF2-40B4-BE49-F238E27FC236}">
                    <a16:creationId xmlns:a16="http://schemas.microsoft.com/office/drawing/2014/main" id="{84B0A5F3-DF53-E4FD-434B-89A7AABF5897}"/>
                  </a:ext>
                </a:extLst>
              </p:cNvPr>
              <p:cNvSpPr/>
              <p:nvPr/>
            </p:nvSpPr>
            <p:spPr>
              <a:xfrm>
                <a:off x="10621941" y="-682525"/>
                <a:ext cx="340227" cy="164125"/>
              </a:xfrm>
              <a:custGeom>
                <a:avLst/>
                <a:gdLst/>
                <a:ahLst/>
                <a:cxnLst/>
                <a:rect l="l" t="t" r="r" b="b"/>
                <a:pathLst>
                  <a:path w="2558" h="1234" extrusionOk="0">
                    <a:moveTo>
                      <a:pt x="1279" y="1"/>
                    </a:moveTo>
                    <a:cubicBezTo>
                      <a:pt x="1278" y="1"/>
                      <a:pt x="1268" y="3"/>
                      <a:pt x="1249" y="6"/>
                    </a:cubicBezTo>
                    <a:cubicBezTo>
                      <a:pt x="1141" y="25"/>
                      <a:pt x="766" y="108"/>
                      <a:pt x="564" y="317"/>
                    </a:cubicBezTo>
                    <a:cubicBezTo>
                      <a:pt x="473" y="412"/>
                      <a:pt x="375" y="441"/>
                      <a:pt x="286" y="441"/>
                    </a:cubicBezTo>
                    <a:cubicBezTo>
                      <a:pt x="271" y="441"/>
                      <a:pt x="257" y="441"/>
                      <a:pt x="243" y="439"/>
                    </a:cubicBezTo>
                    <a:cubicBezTo>
                      <a:pt x="234" y="438"/>
                      <a:pt x="225" y="438"/>
                      <a:pt x="217" y="438"/>
                    </a:cubicBezTo>
                    <a:cubicBezTo>
                      <a:pt x="100" y="438"/>
                      <a:pt x="0" y="528"/>
                      <a:pt x="0" y="650"/>
                    </a:cubicBezTo>
                    <a:lnTo>
                      <a:pt x="0" y="819"/>
                    </a:lnTo>
                    <a:cubicBezTo>
                      <a:pt x="0" y="914"/>
                      <a:pt x="60" y="997"/>
                      <a:pt x="150" y="1028"/>
                    </a:cubicBezTo>
                    <a:cubicBezTo>
                      <a:pt x="378" y="1103"/>
                      <a:pt x="831" y="1233"/>
                      <a:pt x="1230" y="1233"/>
                    </a:cubicBezTo>
                    <a:cubicBezTo>
                      <a:pt x="1236" y="1233"/>
                      <a:pt x="1242" y="1233"/>
                      <a:pt x="1249" y="1233"/>
                    </a:cubicBezTo>
                    <a:lnTo>
                      <a:pt x="1279" y="1233"/>
                    </a:lnTo>
                    <a:cubicBezTo>
                      <a:pt x="1296" y="1234"/>
                      <a:pt x="1312" y="1234"/>
                      <a:pt x="1329" y="1234"/>
                    </a:cubicBezTo>
                    <a:cubicBezTo>
                      <a:pt x="1728" y="1234"/>
                      <a:pt x="2180" y="1104"/>
                      <a:pt x="2409" y="1029"/>
                    </a:cubicBezTo>
                    <a:cubicBezTo>
                      <a:pt x="2497" y="998"/>
                      <a:pt x="2558" y="915"/>
                      <a:pt x="2558" y="821"/>
                    </a:cubicBezTo>
                    <a:lnTo>
                      <a:pt x="2558" y="651"/>
                    </a:lnTo>
                    <a:cubicBezTo>
                      <a:pt x="2558" y="528"/>
                      <a:pt x="2457" y="438"/>
                      <a:pt x="2339" y="438"/>
                    </a:cubicBezTo>
                    <a:cubicBezTo>
                      <a:pt x="2331" y="438"/>
                      <a:pt x="2323" y="438"/>
                      <a:pt x="2316" y="439"/>
                    </a:cubicBezTo>
                    <a:cubicBezTo>
                      <a:pt x="2301" y="441"/>
                      <a:pt x="2287" y="441"/>
                      <a:pt x="2272" y="441"/>
                    </a:cubicBezTo>
                    <a:cubicBezTo>
                      <a:pt x="2184" y="441"/>
                      <a:pt x="2085" y="412"/>
                      <a:pt x="1994" y="317"/>
                    </a:cubicBezTo>
                    <a:cubicBezTo>
                      <a:pt x="1757" y="73"/>
                      <a:pt x="1285" y="1"/>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845;p81">
                <a:extLst>
                  <a:ext uri="{FF2B5EF4-FFF2-40B4-BE49-F238E27FC236}">
                    <a16:creationId xmlns:a16="http://schemas.microsoft.com/office/drawing/2014/main" id="{BC282DBC-2E04-350D-2669-6BA9138551E1}"/>
                  </a:ext>
                </a:extLst>
              </p:cNvPr>
              <p:cNvSpPr/>
              <p:nvPr/>
            </p:nvSpPr>
            <p:spPr>
              <a:xfrm>
                <a:off x="10550784" y="-589955"/>
                <a:ext cx="99621" cy="15827"/>
              </a:xfrm>
              <a:custGeom>
                <a:avLst/>
                <a:gdLst/>
                <a:ahLst/>
                <a:cxnLst/>
                <a:rect l="l" t="t" r="r" b="b"/>
                <a:pathLst>
                  <a:path w="749" h="119" extrusionOk="0">
                    <a:moveTo>
                      <a:pt x="59" y="0"/>
                    </a:moveTo>
                    <a:cubicBezTo>
                      <a:pt x="27" y="0"/>
                      <a:pt x="0" y="26"/>
                      <a:pt x="0" y="59"/>
                    </a:cubicBezTo>
                    <a:cubicBezTo>
                      <a:pt x="0" y="92"/>
                      <a:pt x="27" y="118"/>
                      <a:pt x="59" y="118"/>
                    </a:cubicBezTo>
                    <a:lnTo>
                      <a:pt x="748" y="118"/>
                    </a:lnTo>
                    <a:lnTo>
                      <a:pt x="7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846;p81">
                <a:extLst>
                  <a:ext uri="{FF2B5EF4-FFF2-40B4-BE49-F238E27FC236}">
                    <a16:creationId xmlns:a16="http://schemas.microsoft.com/office/drawing/2014/main" id="{39F54840-35E6-EDA2-63F7-23A5D312AE71}"/>
                  </a:ext>
                </a:extLst>
              </p:cNvPr>
              <p:cNvSpPr/>
              <p:nvPr/>
            </p:nvSpPr>
            <p:spPr>
              <a:xfrm>
                <a:off x="10637370" y="-594078"/>
                <a:ext cx="13434" cy="23408"/>
              </a:xfrm>
              <a:custGeom>
                <a:avLst/>
                <a:gdLst/>
                <a:ahLst/>
                <a:cxnLst/>
                <a:rect l="l" t="t" r="r" b="b"/>
                <a:pathLst>
                  <a:path w="101" h="176" extrusionOk="0">
                    <a:moveTo>
                      <a:pt x="0" y="1"/>
                    </a:moveTo>
                    <a:lnTo>
                      <a:pt x="0" y="175"/>
                    </a:lnTo>
                    <a:lnTo>
                      <a:pt x="100" y="175"/>
                    </a:lnTo>
                    <a:lnTo>
                      <a:pt x="1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847;p81">
                <a:extLst>
                  <a:ext uri="{FF2B5EF4-FFF2-40B4-BE49-F238E27FC236}">
                    <a16:creationId xmlns:a16="http://schemas.microsoft.com/office/drawing/2014/main" id="{4F10D626-A8BE-4C80-BD8B-5F0E7F32218D}"/>
                  </a:ext>
                </a:extLst>
              </p:cNvPr>
              <p:cNvSpPr/>
              <p:nvPr/>
            </p:nvSpPr>
            <p:spPr>
              <a:xfrm>
                <a:off x="10787931" y="-682525"/>
                <a:ext cx="174237" cy="164125"/>
              </a:xfrm>
              <a:custGeom>
                <a:avLst/>
                <a:gdLst/>
                <a:ahLst/>
                <a:cxnLst/>
                <a:rect l="l" t="t" r="r" b="b"/>
                <a:pathLst>
                  <a:path w="1310" h="1234" extrusionOk="0">
                    <a:moveTo>
                      <a:pt x="31" y="1"/>
                    </a:moveTo>
                    <a:cubicBezTo>
                      <a:pt x="30" y="1"/>
                      <a:pt x="20" y="3"/>
                      <a:pt x="1" y="6"/>
                    </a:cubicBezTo>
                    <a:lnTo>
                      <a:pt x="1" y="1233"/>
                    </a:lnTo>
                    <a:lnTo>
                      <a:pt x="31" y="1233"/>
                    </a:lnTo>
                    <a:cubicBezTo>
                      <a:pt x="48" y="1234"/>
                      <a:pt x="64" y="1234"/>
                      <a:pt x="81" y="1234"/>
                    </a:cubicBezTo>
                    <a:cubicBezTo>
                      <a:pt x="480" y="1234"/>
                      <a:pt x="932" y="1104"/>
                      <a:pt x="1161" y="1029"/>
                    </a:cubicBezTo>
                    <a:cubicBezTo>
                      <a:pt x="1249" y="998"/>
                      <a:pt x="1310" y="915"/>
                      <a:pt x="1310" y="821"/>
                    </a:cubicBezTo>
                    <a:lnTo>
                      <a:pt x="1310" y="651"/>
                    </a:lnTo>
                    <a:cubicBezTo>
                      <a:pt x="1310" y="528"/>
                      <a:pt x="1209" y="438"/>
                      <a:pt x="1091" y="438"/>
                    </a:cubicBezTo>
                    <a:cubicBezTo>
                      <a:pt x="1083" y="438"/>
                      <a:pt x="1075" y="438"/>
                      <a:pt x="1068" y="439"/>
                    </a:cubicBezTo>
                    <a:cubicBezTo>
                      <a:pt x="1053" y="441"/>
                      <a:pt x="1039" y="441"/>
                      <a:pt x="1024" y="441"/>
                    </a:cubicBezTo>
                    <a:cubicBezTo>
                      <a:pt x="936" y="441"/>
                      <a:pt x="837" y="412"/>
                      <a:pt x="746" y="317"/>
                    </a:cubicBezTo>
                    <a:cubicBezTo>
                      <a:pt x="509" y="74"/>
                      <a:pt x="37" y="1"/>
                      <a:pt x="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0" name="Google Shape;1848;p81">
                <a:extLst>
                  <a:ext uri="{FF2B5EF4-FFF2-40B4-BE49-F238E27FC236}">
                    <a16:creationId xmlns:a16="http://schemas.microsoft.com/office/drawing/2014/main" id="{F8D6C875-523F-EF6A-DE7B-5F86540AC9F2}"/>
                  </a:ext>
                </a:extLst>
              </p:cNvPr>
              <p:cNvSpPr/>
              <p:nvPr/>
            </p:nvSpPr>
            <p:spPr>
              <a:xfrm>
                <a:off x="10941020" y="-594610"/>
                <a:ext cx="99621" cy="15960"/>
              </a:xfrm>
              <a:custGeom>
                <a:avLst/>
                <a:gdLst/>
                <a:ahLst/>
                <a:cxnLst/>
                <a:rect l="l" t="t" r="r" b="b"/>
                <a:pathLst>
                  <a:path w="749" h="120" extrusionOk="0">
                    <a:moveTo>
                      <a:pt x="1" y="0"/>
                    </a:moveTo>
                    <a:lnTo>
                      <a:pt x="1" y="119"/>
                    </a:lnTo>
                    <a:lnTo>
                      <a:pt x="689" y="119"/>
                    </a:lnTo>
                    <a:cubicBezTo>
                      <a:pt x="722" y="119"/>
                      <a:pt x="749" y="93"/>
                      <a:pt x="749" y="60"/>
                    </a:cubicBezTo>
                    <a:cubicBezTo>
                      <a:pt x="749" y="27"/>
                      <a:pt x="722" y="0"/>
                      <a:pt x="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849;p81">
                <a:extLst>
                  <a:ext uri="{FF2B5EF4-FFF2-40B4-BE49-F238E27FC236}">
                    <a16:creationId xmlns:a16="http://schemas.microsoft.com/office/drawing/2014/main" id="{9E2E7454-7E79-3BCF-DE4C-70A5E4E90C45}"/>
                  </a:ext>
                </a:extLst>
              </p:cNvPr>
              <p:cNvSpPr/>
              <p:nvPr/>
            </p:nvSpPr>
            <p:spPr>
              <a:xfrm>
                <a:off x="10940621" y="-598467"/>
                <a:ext cx="13434" cy="23408"/>
              </a:xfrm>
              <a:custGeom>
                <a:avLst/>
                <a:gdLst/>
                <a:ahLst/>
                <a:cxnLst/>
                <a:rect l="l" t="t" r="r" b="b"/>
                <a:pathLst>
                  <a:path w="101" h="176" extrusionOk="0">
                    <a:moveTo>
                      <a:pt x="1" y="1"/>
                    </a:moveTo>
                    <a:lnTo>
                      <a:pt x="1" y="176"/>
                    </a:lnTo>
                    <a:lnTo>
                      <a:pt x="101" y="176"/>
                    </a:lnTo>
                    <a:lnTo>
                      <a:pt x="1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ruppo 1563">
              <a:extLst>
                <a:ext uri="{FF2B5EF4-FFF2-40B4-BE49-F238E27FC236}">
                  <a16:creationId xmlns:a16="http://schemas.microsoft.com/office/drawing/2014/main" id="{6A6FACD5-1808-F058-ADF1-1C7D856D97B9}"/>
                </a:ext>
              </a:extLst>
            </p:cNvPr>
            <p:cNvGrpSpPr>
              <a:grpSpLocks noChangeAspect="1"/>
            </p:cNvGrpSpPr>
            <p:nvPr/>
          </p:nvGrpSpPr>
          <p:grpSpPr>
            <a:xfrm>
              <a:off x="6586826" y="1279471"/>
              <a:ext cx="468000" cy="467993"/>
              <a:chOff x="6049300" y="617051"/>
              <a:chExt cx="2631878" cy="2631828"/>
            </a:xfrm>
          </p:grpSpPr>
          <p:sp>
            <p:nvSpPr>
              <p:cNvPr id="1542" name="Google Shape;1579;p74">
                <a:extLst>
                  <a:ext uri="{FF2B5EF4-FFF2-40B4-BE49-F238E27FC236}">
                    <a16:creationId xmlns:a16="http://schemas.microsoft.com/office/drawing/2014/main" id="{653032B0-C0BB-4589-9381-254FEE9F4B8A}"/>
                  </a:ext>
                </a:extLst>
              </p:cNvPr>
              <p:cNvSpPr/>
              <p:nvPr/>
            </p:nvSpPr>
            <p:spPr>
              <a:xfrm>
                <a:off x="6049300" y="617051"/>
                <a:ext cx="2631878" cy="2631828"/>
              </a:xfrm>
              <a:custGeom>
                <a:avLst/>
                <a:gdLst/>
                <a:ahLst/>
                <a:cxnLst/>
                <a:rect l="l" t="t" r="r" b="b"/>
                <a:pathLst>
                  <a:path w="3308" h="3308" extrusionOk="0">
                    <a:moveTo>
                      <a:pt x="1654" y="154"/>
                    </a:moveTo>
                    <a:cubicBezTo>
                      <a:pt x="2415" y="154"/>
                      <a:pt x="3055" y="724"/>
                      <a:pt x="3141" y="1479"/>
                    </a:cubicBezTo>
                    <a:cubicBezTo>
                      <a:pt x="3148" y="1537"/>
                      <a:pt x="3152" y="1596"/>
                      <a:pt x="3152" y="1655"/>
                    </a:cubicBezTo>
                    <a:cubicBezTo>
                      <a:pt x="3152" y="2174"/>
                      <a:pt x="2878" y="2663"/>
                      <a:pt x="2437" y="2934"/>
                    </a:cubicBezTo>
                    <a:lnTo>
                      <a:pt x="2419" y="2944"/>
                    </a:lnTo>
                    <a:cubicBezTo>
                      <a:pt x="2287" y="3023"/>
                      <a:pt x="2142" y="3081"/>
                      <a:pt x="1991" y="3117"/>
                    </a:cubicBezTo>
                    <a:cubicBezTo>
                      <a:pt x="1893" y="3139"/>
                      <a:pt x="1792" y="3151"/>
                      <a:pt x="1689" y="3154"/>
                    </a:cubicBezTo>
                    <a:lnTo>
                      <a:pt x="1654" y="3154"/>
                    </a:lnTo>
                    <a:cubicBezTo>
                      <a:pt x="827" y="3154"/>
                      <a:pt x="154" y="2481"/>
                      <a:pt x="154" y="1654"/>
                    </a:cubicBezTo>
                    <a:cubicBezTo>
                      <a:pt x="154" y="827"/>
                      <a:pt x="827" y="154"/>
                      <a:pt x="1654" y="154"/>
                    </a:cubicBezTo>
                    <a:close/>
                    <a:moveTo>
                      <a:pt x="1654" y="0"/>
                    </a:moveTo>
                    <a:cubicBezTo>
                      <a:pt x="741" y="0"/>
                      <a:pt x="0" y="743"/>
                      <a:pt x="0" y="1654"/>
                    </a:cubicBezTo>
                    <a:cubicBezTo>
                      <a:pt x="0" y="2567"/>
                      <a:pt x="743" y="3308"/>
                      <a:pt x="1654" y="3308"/>
                    </a:cubicBezTo>
                    <a:cubicBezTo>
                      <a:pt x="1668" y="3308"/>
                      <a:pt x="1682" y="3308"/>
                      <a:pt x="1696" y="3306"/>
                    </a:cubicBezTo>
                    <a:cubicBezTo>
                      <a:pt x="1807" y="3303"/>
                      <a:pt x="1917" y="3290"/>
                      <a:pt x="2026" y="3265"/>
                    </a:cubicBezTo>
                    <a:cubicBezTo>
                      <a:pt x="2187" y="3227"/>
                      <a:pt x="2340" y="3166"/>
                      <a:pt x="2481" y="3085"/>
                    </a:cubicBezTo>
                    <a:lnTo>
                      <a:pt x="2499" y="3074"/>
                    </a:lnTo>
                    <a:cubicBezTo>
                      <a:pt x="2998" y="2777"/>
                      <a:pt x="3308" y="2232"/>
                      <a:pt x="3308" y="1653"/>
                    </a:cubicBezTo>
                    <a:cubicBezTo>
                      <a:pt x="3308" y="1587"/>
                      <a:pt x="3304" y="1522"/>
                      <a:pt x="3295" y="1459"/>
                    </a:cubicBezTo>
                    <a:cubicBezTo>
                      <a:pt x="3199" y="628"/>
                      <a:pt x="2492" y="0"/>
                      <a:pt x="1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78;p74">
                <a:extLst>
                  <a:ext uri="{FF2B5EF4-FFF2-40B4-BE49-F238E27FC236}">
                    <a16:creationId xmlns:a16="http://schemas.microsoft.com/office/drawing/2014/main" id="{7B87A69F-135A-7C94-9EF5-5B4F110A4C29}"/>
                  </a:ext>
                </a:extLst>
              </p:cNvPr>
              <p:cNvSpPr/>
              <p:nvPr/>
            </p:nvSpPr>
            <p:spPr>
              <a:xfrm>
                <a:off x="6238655" y="813564"/>
                <a:ext cx="2238847" cy="2240396"/>
              </a:xfrm>
              <a:custGeom>
                <a:avLst/>
                <a:gdLst/>
                <a:ahLst/>
                <a:cxnLst/>
                <a:rect l="l" t="t" r="r" b="b"/>
                <a:pathLst>
                  <a:path w="2814" h="2816" extrusionOk="0">
                    <a:moveTo>
                      <a:pt x="1407" y="1"/>
                    </a:moveTo>
                    <a:cubicBezTo>
                      <a:pt x="629" y="1"/>
                      <a:pt x="0" y="631"/>
                      <a:pt x="0" y="1407"/>
                    </a:cubicBezTo>
                    <a:cubicBezTo>
                      <a:pt x="0" y="1728"/>
                      <a:pt x="108" y="2023"/>
                      <a:pt x="289" y="2260"/>
                    </a:cubicBezTo>
                    <a:cubicBezTo>
                      <a:pt x="357" y="2352"/>
                      <a:pt x="438" y="2433"/>
                      <a:pt x="526" y="2505"/>
                    </a:cubicBezTo>
                    <a:cubicBezTo>
                      <a:pt x="597" y="2561"/>
                      <a:pt x="672" y="2612"/>
                      <a:pt x="755" y="2654"/>
                    </a:cubicBezTo>
                    <a:cubicBezTo>
                      <a:pt x="768" y="2663"/>
                      <a:pt x="782" y="2669"/>
                      <a:pt x="796" y="2675"/>
                    </a:cubicBezTo>
                    <a:cubicBezTo>
                      <a:pt x="897" y="2726"/>
                      <a:pt x="1006" y="2763"/>
                      <a:pt x="1121" y="2786"/>
                    </a:cubicBezTo>
                    <a:cubicBezTo>
                      <a:pt x="1213" y="2805"/>
                      <a:pt x="1309" y="2815"/>
                      <a:pt x="1408" y="2815"/>
                    </a:cubicBezTo>
                    <a:cubicBezTo>
                      <a:pt x="1419" y="2815"/>
                      <a:pt x="1432" y="2815"/>
                      <a:pt x="1443" y="2813"/>
                    </a:cubicBezTo>
                    <a:cubicBezTo>
                      <a:pt x="1539" y="2811"/>
                      <a:pt x="1633" y="2800"/>
                      <a:pt x="1724" y="2779"/>
                    </a:cubicBezTo>
                    <a:cubicBezTo>
                      <a:pt x="1869" y="2745"/>
                      <a:pt x="2003" y="2690"/>
                      <a:pt x="2127" y="2616"/>
                    </a:cubicBezTo>
                    <a:cubicBezTo>
                      <a:pt x="2538" y="2371"/>
                      <a:pt x="2814" y="1922"/>
                      <a:pt x="2814" y="1407"/>
                    </a:cubicBezTo>
                    <a:cubicBezTo>
                      <a:pt x="2814" y="1352"/>
                      <a:pt x="2810" y="1297"/>
                      <a:pt x="2803" y="1243"/>
                    </a:cubicBezTo>
                    <a:cubicBezTo>
                      <a:pt x="2778" y="1023"/>
                      <a:pt x="2702" y="820"/>
                      <a:pt x="2587" y="643"/>
                    </a:cubicBezTo>
                    <a:cubicBezTo>
                      <a:pt x="2561" y="603"/>
                      <a:pt x="2533" y="563"/>
                      <a:pt x="2502" y="525"/>
                    </a:cubicBezTo>
                    <a:cubicBezTo>
                      <a:pt x="2443" y="452"/>
                      <a:pt x="2376" y="384"/>
                      <a:pt x="2303" y="324"/>
                    </a:cubicBezTo>
                    <a:cubicBezTo>
                      <a:pt x="2253" y="282"/>
                      <a:pt x="2201" y="243"/>
                      <a:pt x="2145" y="209"/>
                    </a:cubicBezTo>
                    <a:cubicBezTo>
                      <a:pt x="1930" y="78"/>
                      <a:pt x="1677" y="1"/>
                      <a:pt x="14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80;p74">
                <a:extLst>
                  <a:ext uri="{FF2B5EF4-FFF2-40B4-BE49-F238E27FC236}">
                    <a16:creationId xmlns:a16="http://schemas.microsoft.com/office/drawing/2014/main" id="{293F7EA1-0B7B-FD2B-D06F-7570E15DCBD4}"/>
                  </a:ext>
                </a:extLst>
              </p:cNvPr>
              <p:cNvSpPr/>
              <p:nvPr/>
            </p:nvSpPr>
            <p:spPr>
              <a:xfrm>
                <a:off x="6361178" y="1839888"/>
                <a:ext cx="1210123" cy="1101899"/>
              </a:xfrm>
              <a:custGeom>
                <a:avLst/>
                <a:gdLst/>
                <a:ahLst/>
                <a:cxnLst/>
                <a:rect l="l" t="t" r="r" b="b"/>
                <a:pathLst>
                  <a:path w="1521" h="1385" extrusionOk="0">
                    <a:moveTo>
                      <a:pt x="1156" y="0"/>
                    </a:moveTo>
                    <a:cubicBezTo>
                      <a:pt x="1098" y="0"/>
                      <a:pt x="885" y="182"/>
                      <a:pt x="731" y="339"/>
                    </a:cubicBezTo>
                    <a:lnTo>
                      <a:pt x="729" y="338"/>
                    </a:lnTo>
                    <a:lnTo>
                      <a:pt x="516" y="558"/>
                    </a:lnTo>
                    <a:lnTo>
                      <a:pt x="413" y="664"/>
                    </a:lnTo>
                    <a:lnTo>
                      <a:pt x="368" y="711"/>
                    </a:lnTo>
                    <a:cubicBezTo>
                      <a:pt x="368" y="711"/>
                      <a:pt x="176" y="334"/>
                      <a:pt x="89" y="334"/>
                    </a:cubicBezTo>
                    <a:cubicBezTo>
                      <a:pt x="0" y="334"/>
                      <a:pt x="210" y="843"/>
                      <a:pt x="210" y="843"/>
                    </a:cubicBezTo>
                    <a:lnTo>
                      <a:pt x="133" y="969"/>
                    </a:lnTo>
                    <a:cubicBezTo>
                      <a:pt x="258" y="1133"/>
                      <a:pt x="416" y="1266"/>
                      <a:pt x="600" y="1363"/>
                    </a:cubicBezTo>
                    <a:lnTo>
                      <a:pt x="641" y="1384"/>
                    </a:lnTo>
                    <a:lnTo>
                      <a:pt x="1118" y="989"/>
                    </a:lnTo>
                    <a:cubicBezTo>
                      <a:pt x="1228" y="902"/>
                      <a:pt x="1455" y="718"/>
                      <a:pt x="1510" y="615"/>
                    </a:cubicBezTo>
                    <a:cubicBezTo>
                      <a:pt x="1513" y="609"/>
                      <a:pt x="1516" y="602"/>
                      <a:pt x="1517" y="596"/>
                    </a:cubicBezTo>
                    <a:cubicBezTo>
                      <a:pt x="1520" y="583"/>
                      <a:pt x="1515" y="577"/>
                      <a:pt x="1503" y="577"/>
                    </a:cubicBezTo>
                    <a:cubicBezTo>
                      <a:pt x="1487" y="577"/>
                      <a:pt x="1458" y="589"/>
                      <a:pt x="1421" y="607"/>
                    </a:cubicBezTo>
                    <a:cubicBezTo>
                      <a:pt x="1351" y="643"/>
                      <a:pt x="1254" y="707"/>
                      <a:pt x="1165" y="773"/>
                    </a:cubicBezTo>
                    <a:lnTo>
                      <a:pt x="1132" y="740"/>
                    </a:lnTo>
                    <a:cubicBezTo>
                      <a:pt x="1260" y="626"/>
                      <a:pt x="1416" y="474"/>
                      <a:pt x="1459" y="381"/>
                    </a:cubicBezTo>
                    <a:cubicBezTo>
                      <a:pt x="1465" y="368"/>
                      <a:pt x="1469" y="357"/>
                      <a:pt x="1466" y="350"/>
                    </a:cubicBezTo>
                    <a:cubicBezTo>
                      <a:pt x="1466" y="341"/>
                      <a:pt x="1460" y="338"/>
                      <a:pt x="1451" y="338"/>
                    </a:cubicBezTo>
                    <a:cubicBezTo>
                      <a:pt x="1427" y="338"/>
                      <a:pt x="1378" y="362"/>
                      <a:pt x="1318" y="399"/>
                    </a:cubicBezTo>
                    <a:cubicBezTo>
                      <a:pt x="1227" y="455"/>
                      <a:pt x="1112" y="542"/>
                      <a:pt x="1016" y="624"/>
                    </a:cubicBezTo>
                    <a:lnTo>
                      <a:pt x="995" y="603"/>
                    </a:lnTo>
                    <a:cubicBezTo>
                      <a:pt x="1103" y="495"/>
                      <a:pt x="1287" y="301"/>
                      <a:pt x="1359" y="178"/>
                    </a:cubicBezTo>
                    <a:cubicBezTo>
                      <a:pt x="1366" y="162"/>
                      <a:pt x="1374" y="149"/>
                      <a:pt x="1379" y="136"/>
                    </a:cubicBezTo>
                    <a:cubicBezTo>
                      <a:pt x="1390" y="106"/>
                      <a:pt x="1386" y="93"/>
                      <a:pt x="1370" y="93"/>
                    </a:cubicBezTo>
                    <a:cubicBezTo>
                      <a:pt x="1303" y="93"/>
                      <a:pt x="1033" y="323"/>
                      <a:pt x="879" y="487"/>
                    </a:cubicBezTo>
                    <a:lnTo>
                      <a:pt x="847" y="455"/>
                    </a:lnTo>
                    <a:cubicBezTo>
                      <a:pt x="966" y="327"/>
                      <a:pt x="1127" y="147"/>
                      <a:pt x="1164" y="43"/>
                    </a:cubicBezTo>
                    <a:cubicBezTo>
                      <a:pt x="1175" y="13"/>
                      <a:pt x="1171" y="0"/>
                      <a:pt x="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81;p74">
                <a:extLst>
                  <a:ext uri="{FF2B5EF4-FFF2-40B4-BE49-F238E27FC236}">
                    <a16:creationId xmlns:a16="http://schemas.microsoft.com/office/drawing/2014/main" id="{CC9F740C-DC83-2F41-6C2F-87070D89D0BE}"/>
                  </a:ext>
                </a:extLst>
              </p:cNvPr>
              <p:cNvSpPr/>
              <p:nvPr/>
            </p:nvSpPr>
            <p:spPr>
              <a:xfrm>
                <a:off x="6649984" y="1935360"/>
                <a:ext cx="1172729" cy="1094739"/>
              </a:xfrm>
              <a:custGeom>
                <a:avLst/>
                <a:gdLst/>
                <a:ahLst/>
                <a:cxnLst/>
                <a:rect l="l" t="t" r="r" b="b"/>
                <a:pathLst>
                  <a:path w="1474" h="1376" extrusionOk="0">
                    <a:moveTo>
                      <a:pt x="1104" y="0"/>
                    </a:moveTo>
                    <a:cubicBezTo>
                      <a:pt x="1083" y="0"/>
                      <a:pt x="1044" y="22"/>
                      <a:pt x="995" y="58"/>
                    </a:cubicBezTo>
                    <a:cubicBezTo>
                      <a:pt x="904" y="124"/>
                      <a:pt x="779" y="237"/>
                      <a:pt x="680" y="339"/>
                    </a:cubicBezTo>
                    <a:lnTo>
                      <a:pt x="679" y="338"/>
                    </a:lnTo>
                    <a:lnTo>
                      <a:pt x="318" y="712"/>
                    </a:lnTo>
                    <a:cubicBezTo>
                      <a:pt x="318" y="712"/>
                      <a:pt x="235" y="550"/>
                      <a:pt x="153" y="438"/>
                    </a:cubicBezTo>
                    <a:cubicBezTo>
                      <a:pt x="111" y="381"/>
                      <a:pt x="69" y="336"/>
                      <a:pt x="38" y="336"/>
                    </a:cubicBezTo>
                    <a:cubicBezTo>
                      <a:pt x="1" y="336"/>
                      <a:pt x="20" y="433"/>
                      <a:pt x="52" y="544"/>
                    </a:cubicBezTo>
                    <a:cubicBezTo>
                      <a:pt x="95" y="685"/>
                      <a:pt x="162" y="845"/>
                      <a:pt x="162" y="845"/>
                    </a:cubicBezTo>
                    <a:lnTo>
                      <a:pt x="7" y="1095"/>
                    </a:lnTo>
                    <a:cubicBezTo>
                      <a:pt x="79" y="1151"/>
                      <a:pt x="154" y="1202"/>
                      <a:pt x="237" y="1244"/>
                    </a:cubicBezTo>
                    <a:cubicBezTo>
                      <a:pt x="249" y="1253"/>
                      <a:pt x="264" y="1259"/>
                      <a:pt x="278" y="1265"/>
                    </a:cubicBezTo>
                    <a:cubicBezTo>
                      <a:pt x="379" y="1315"/>
                      <a:pt x="488" y="1352"/>
                      <a:pt x="602" y="1376"/>
                    </a:cubicBezTo>
                    <a:lnTo>
                      <a:pt x="1069" y="989"/>
                    </a:lnTo>
                    <a:cubicBezTo>
                      <a:pt x="1180" y="902"/>
                      <a:pt x="1407" y="718"/>
                      <a:pt x="1459" y="615"/>
                    </a:cubicBezTo>
                    <a:cubicBezTo>
                      <a:pt x="1474" y="588"/>
                      <a:pt x="1470" y="577"/>
                      <a:pt x="1453" y="577"/>
                    </a:cubicBezTo>
                    <a:cubicBezTo>
                      <a:pt x="1405" y="577"/>
                      <a:pt x="1250" y="673"/>
                      <a:pt x="1115" y="773"/>
                    </a:cubicBezTo>
                    <a:lnTo>
                      <a:pt x="1081" y="740"/>
                    </a:lnTo>
                    <a:cubicBezTo>
                      <a:pt x="1208" y="626"/>
                      <a:pt x="1364" y="474"/>
                      <a:pt x="1407" y="382"/>
                    </a:cubicBezTo>
                    <a:cubicBezTo>
                      <a:pt x="1422" y="351"/>
                      <a:pt x="1417" y="338"/>
                      <a:pt x="1400" y="338"/>
                    </a:cubicBezTo>
                    <a:cubicBezTo>
                      <a:pt x="1362" y="338"/>
                      <a:pt x="1262" y="398"/>
                      <a:pt x="1154" y="476"/>
                    </a:cubicBezTo>
                    <a:cubicBezTo>
                      <a:pt x="1091" y="522"/>
                      <a:pt x="1025" y="574"/>
                      <a:pt x="965" y="624"/>
                    </a:cubicBezTo>
                    <a:lnTo>
                      <a:pt x="944" y="603"/>
                    </a:lnTo>
                    <a:cubicBezTo>
                      <a:pt x="976" y="570"/>
                      <a:pt x="1016" y="531"/>
                      <a:pt x="1057" y="487"/>
                    </a:cubicBezTo>
                    <a:cubicBezTo>
                      <a:pt x="1170" y="368"/>
                      <a:pt x="1296" y="221"/>
                      <a:pt x="1329" y="134"/>
                    </a:cubicBezTo>
                    <a:cubicBezTo>
                      <a:pt x="1340" y="105"/>
                      <a:pt x="1336" y="92"/>
                      <a:pt x="1320" y="92"/>
                    </a:cubicBezTo>
                    <a:cubicBezTo>
                      <a:pt x="1286" y="92"/>
                      <a:pt x="1199" y="151"/>
                      <a:pt x="1102" y="231"/>
                    </a:cubicBezTo>
                    <a:cubicBezTo>
                      <a:pt x="1010" y="308"/>
                      <a:pt x="905" y="406"/>
                      <a:pt x="828" y="487"/>
                    </a:cubicBezTo>
                    <a:lnTo>
                      <a:pt x="797" y="455"/>
                    </a:lnTo>
                    <a:cubicBezTo>
                      <a:pt x="846" y="403"/>
                      <a:pt x="902" y="342"/>
                      <a:pt x="954" y="279"/>
                    </a:cubicBezTo>
                    <a:cubicBezTo>
                      <a:pt x="1028" y="191"/>
                      <a:pt x="1091" y="105"/>
                      <a:pt x="1113" y="43"/>
                    </a:cubicBezTo>
                    <a:cubicBezTo>
                      <a:pt x="1124" y="13"/>
                      <a:pt x="1119" y="0"/>
                      <a:pt x="1104" y="0"/>
                    </a:cubicBezTo>
                    <a:close/>
                  </a:path>
                </a:pathLst>
              </a:custGeom>
              <a:solidFill>
                <a:srgbClr val="FF9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82;p74">
                <a:extLst>
                  <a:ext uri="{FF2B5EF4-FFF2-40B4-BE49-F238E27FC236}">
                    <a16:creationId xmlns:a16="http://schemas.microsoft.com/office/drawing/2014/main" id="{973ADC8A-E228-146F-E90A-B5F2EFAF20C7}"/>
                  </a:ext>
                </a:extLst>
              </p:cNvPr>
              <p:cNvSpPr/>
              <p:nvPr/>
            </p:nvSpPr>
            <p:spPr>
              <a:xfrm>
                <a:off x="7241917" y="981436"/>
                <a:ext cx="1055774" cy="625338"/>
              </a:xfrm>
              <a:custGeom>
                <a:avLst/>
                <a:gdLst/>
                <a:ahLst/>
                <a:cxnLst/>
                <a:rect l="l" t="t" r="r" b="b"/>
                <a:pathLst>
                  <a:path w="1327" h="786" extrusionOk="0">
                    <a:moveTo>
                      <a:pt x="637" y="1"/>
                    </a:moveTo>
                    <a:cubicBezTo>
                      <a:pt x="606" y="1"/>
                      <a:pt x="581" y="26"/>
                      <a:pt x="581" y="57"/>
                    </a:cubicBezTo>
                    <a:cubicBezTo>
                      <a:pt x="581" y="89"/>
                      <a:pt x="606" y="114"/>
                      <a:pt x="637" y="114"/>
                    </a:cubicBezTo>
                    <a:lnTo>
                      <a:pt x="791" y="114"/>
                    </a:lnTo>
                    <a:lnTo>
                      <a:pt x="791" y="176"/>
                    </a:lnTo>
                    <a:lnTo>
                      <a:pt x="635" y="176"/>
                    </a:lnTo>
                    <a:lnTo>
                      <a:pt x="635" y="316"/>
                    </a:lnTo>
                    <a:lnTo>
                      <a:pt x="406" y="316"/>
                    </a:lnTo>
                    <a:cubicBezTo>
                      <a:pt x="0" y="369"/>
                      <a:pt x="53" y="785"/>
                      <a:pt x="53" y="785"/>
                    </a:cubicBezTo>
                    <a:lnTo>
                      <a:pt x="294" y="785"/>
                    </a:lnTo>
                    <a:cubicBezTo>
                      <a:pt x="296" y="579"/>
                      <a:pt x="406" y="559"/>
                      <a:pt x="406" y="559"/>
                    </a:cubicBezTo>
                    <a:lnTo>
                      <a:pt x="637" y="559"/>
                    </a:lnTo>
                    <a:cubicBezTo>
                      <a:pt x="651" y="654"/>
                      <a:pt x="732" y="727"/>
                      <a:pt x="831" y="727"/>
                    </a:cubicBezTo>
                    <a:lnTo>
                      <a:pt x="880" y="727"/>
                    </a:lnTo>
                    <a:cubicBezTo>
                      <a:pt x="979" y="727"/>
                      <a:pt x="1061" y="654"/>
                      <a:pt x="1074" y="559"/>
                    </a:cubicBezTo>
                    <a:lnTo>
                      <a:pt x="1326" y="559"/>
                    </a:lnTo>
                    <a:lnTo>
                      <a:pt x="1326" y="432"/>
                    </a:lnTo>
                    <a:cubicBezTo>
                      <a:pt x="1300" y="392"/>
                      <a:pt x="1272" y="352"/>
                      <a:pt x="1242" y="317"/>
                    </a:cubicBezTo>
                    <a:lnTo>
                      <a:pt x="1076" y="317"/>
                    </a:lnTo>
                    <a:lnTo>
                      <a:pt x="1076" y="178"/>
                    </a:lnTo>
                    <a:lnTo>
                      <a:pt x="914" y="178"/>
                    </a:lnTo>
                    <a:lnTo>
                      <a:pt x="914" y="115"/>
                    </a:lnTo>
                    <a:lnTo>
                      <a:pt x="1042" y="115"/>
                    </a:lnTo>
                    <a:cubicBezTo>
                      <a:pt x="991" y="73"/>
                      <a:pt x="939" y="35"/>
                      <a:pt x="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84;p74">
                <a:extLst>
                  <a:ext uri="{FF2B5EF4-FFF2-40B4-BE49-F238E27FC236}">
                    <a16:creationId xmlns:a16="http://schemas.microsoft.com/office/drawing/2014/main" id="{970AF349-6E68-921B-E585-298190007D94}"/>
                  </a:ext>
                </a:extLst>
              </p:cNvPr>
              <p:cNvSpPr/>
              <p:nvPr/>
            </p:nvSpPr>
            <p:spPr>
              <a:xfrm>
                <a:off x="7339777" y="1625872"/>
                <a:ext cx="89108" cy="128886"/>
              </a:xfrm>
              <a:custGeom>
                <a:avLst/>
                <a:gdLst/>
                <a:ahLst/>
                <a:cxnLst/>
                <a:rect l="l" t="t" r="r" b="b"/>
                <a:pathLst>
                  <a:path w="112" h="162" extrusionOk="0">
                    <a:moveTo>
                      <a:pt x="39" y="1"/>
                    </a:moveTo>
                    <a:cubicBezTo>
                      <a:pt x="39" y="1"/>
                      <a:pt x="0" y="88"/>
                      <a:pt x="2" y="121"/>
                    </a:cubicBezTo>
                    <a:cubicBezTo>
                      <a:pt x="2" y="144"/>
                      <a:pt x="21" y="162"/>
                      <a:pt x="42" y="162"/>
                    </a:cubicBezTo>
                    <a:cubicBezTo>
                      <a:pt x="50" y="162"/>
                      <a:pt x="59" y="159"/>
                      <a:pt x="67" y="153"/>
                    </a:cubicBezTo>
                    <a:cubicBezTo>
                      <a:pt x="111" y="123"/>
                      <a:pt x="3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85;p74">
                <a:extLst>
                  <a:ext uri="{FF2B5EF4-FFF2-40B4-BE49-F238E27FC236}">
                    <a16:creationId xmlns:a16="http://schemas.microsoft.com/office/drawing/2014/main" id="{067D034A-5B33-6A50-28FD-3995992B8790}"/>
                  </a:ext>
                </a:extLst>
              </p:cNvPr>
              <p:cNvSpPr/>
              <p:nvPr/>
            </p:nvSpPr>
            <p:spPr>
              <a:xfrm>
                <a:off x="7325456" y="1794539"/>
                <a:ext cx="89108" cy="128886"/>
              </a:xfrm>
              <a:custGeom>
                <a:avLst/>
                <a:gdLst/>
                <a:ahLst/>
                <a:cxnLst/>
                <a:rect l="l" t="t" r="r" b="b"/>
                <a:pathLst>
                  <a:path w="112" h="162" extrusionOk="0">
                    <a:moveTo>
                      <a:pt x="41" y="0"/>
                    </a:moveTo>
                    <a:cubicBezTo>
                      <a:pt x="41" y="0"/>
                      <a:pt x="1" y="88"/>
                      <a:pt x="3" y="120"/>
                    </a:cubicBezTo>
                    <a:cubicBezTo>
                      <a:pt x="3" y="144"/>
                      <a:pt x="21" y="162"/>
                      <a:pt x="43" y="162"/>
                    </a:cubicBezTo>
                    <a:cubicBezTo>
                      <a:pt x="51" y="162"/>
                      <a:pt x="59" y="159"/>
                      <a:pt x="68" y="153"/>
                    </a:cubicBezTo>
                    <a:cubicBezTo>
                      <a:pt x="111" y="124"/>
                      <a:pt x="41" y="0"/>
                      <a:pt x="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83;p74">
                <a:extLst>
                  <a:ext uri="{FF2B5EF4-FFF2-40B4-BE49-F238E27FC236}">
                    <a16:creationId xmlns:a16="http://schemas.microsoft.com/office/drawing/2014/main" id="{573C8303-9275-D0C2-2422-4B58BDE1B35D}"/>
                  </a:ext>
                </a:extLst>
              </p:cNvPr>
              <p:cNvSpPr/>
              <p:nvPr/>
            </p:nvSpPr>
            <p:spPr>
              <a:xfrm>
                <a:off x="7428089" y="1687928"/>
                <a:ext cx="89108" cy="128886"/>
              </a:xfrm>
              <a:custGeom>
                <a:avLst/>
                <a:gdLst/>
                <a:ahLst/>
                <a:cxnLst/>
                <a:rect l="l" t="t" r="r" b="b"/>
                <a:pathLst>
                  <a:path w="112" h="162" extrusionOk="0">
                    <a:moveTo>
                      <a:pt x="39" y="1"/>
                    </a:moveTo>
                    <a:cubicBezTo>
                      <a:pt x="39" y="1"/>
                      <a:pt x="0" y="87"/>
                      <a:pt x="1" y="121"/>
                    </a:cubicBezTo>
                    <a:cubicBezTo>
                      <a:pt x="2" y="144"/>
                      <a:pt x="20" y="162"/>
                      <a:pt x="41" y="162"/>
                    </a:cubicBezTo>
                    <a:cubicBezTo>
                      <a:pt x="50" y="162"/>
                      <a:pt x="58" y="159"/>
                      <a:pt x="66" y="153"/>
                    </a:cubicBezTo>
                    <a:cubicBezTo>
                      <a:pt x="112" y="122"/>
                      <a:pt x="39" y="1"/>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asellaDiTesto 1">
              <a:extLst>
                <a:ext uri="{FF2B5EF4-FFF2-40B4-BE49-F238E27FC236}">
                  <a16:creationId xmlns:a16="http://schemas.microsoft.com/office/drawing/2014/main" id="{D2A19544-376B-267D-5B10-D6A2413CF095}"/>
                </a:ext>
              </a:extLst>
            </p:cNvPr>
            <p:cNvSpPr txBox="1"/>
            <p:nvPr/>
          </p:nvSpPr>
          <p:spPr>
            <a:xfrm>
              <a:off x="6249219" y="731056"/>
              <a:ext cx="1207383" cy="276999"/>
            </a:xfrm>
            <a:prstGeom prst="rect">
              <a:avLst/>
            </a:prstGeom>
            <a:noFill/>
          </p:spPr>
          <p:txBody>
            <a:bodyPr wrap="none" rtlCol="0">
              <a:spAutoFit/>
            </a:bodyPr>
            <a:lstStyle/>
            <a:p>
              <a:pPr algn="ctr"/>
              <a:r>
                <a:rPr lang="en-US" sz="1200" dirty="0">
                  <a:latin typeface="Lato" panose="020F0502020204030203" pitchFamily="34" charset="0"/>
                  <a:cs typeface="Lato" panose="020F0502020204030203" pitchFamily="34" charset="0"/>
                </a:rPr>
                <a:t>Safe behaviors</a:t>
              </a:r>
            </a:p>
          </p:txBody>
        </p:sp>
        <p:sp>
          <p:nvSpPr>
            <p:cNvPr id="16" name="Ovale 15">
              <a:extLst>
                <a:ext uri="{FF2B5EF4-FFF2-40B4-BE49-F238E27FC236}">
                  <a16:creationId xmlns:a16="http://schemas.microsoft.com/office/drawing/2014/main" id="{8629D8DA-3B2B-21E7-0953-1639DFB3CAE9}"/>
                </a:ext>
              </a:extLst>
            </p:cNvPr>
            <p:cNvSpPr/>
            <p:nvPr/>
          </p:nvSpPr>
          <p:spPr>
            <a:xfrm>
              <a:off x="6086582" y="1015488"/>
              <a:ext cx="1440000" cy="144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Immagine 18">
            <a:extLst>
              <a:ext uri="{FF2B5EF4-FFF2-40B4-BE49-F238E27FC236}">
                <a16:creationId xmlns:a16="http://schemas.microsoft.com/office/drawing/2014/main" id="{01168CCD-FDD2-095C-F1A0-2908D3362CE1}"/>
              </a:ext>
            </a:extLst>
          </p:cNvPr>
          <p:cNvPicPr>
            <a:picLocks noChangeAspect="1"/>
          </p:cNvPicPr>
          <p:nvPr/>
        </p:nvPicPr>
        <p:blipFill>
          <a:blip r:embed="rId10"/>
          <a:stretch>
            <a:fillRect/>
          </a:stretch>
        </p:blipFill>
        <p:spPr>
          <a:xfrm>
            <a:off x="5321842" y="4177147"/>
            <a:ext cx="612000" cy="384563"/>
          </a:xfrm>
          <a:prstGeom prst="rect">
            <a:avLst/>
          </a:prstGeom>
        </p:spPr>
      </p:pic>
    </p:spTree>
    <p:extLst>
      <p:ext uri="{BB962C8B-B14F-4D97-AF65-F5344CB8AC3E}">
        <p14:creationId xmlns:p14="http://schemas.microsoft.com/office/powerpoint/2010/main" val="298797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74"/>
          <p:cNvSpPr txBox="1">
            <a:spLocks noGrp="1"/>
          </p:cNvSpPr>
          <p:nvPr>
            <p:ph type="title"/>
          </p:nvPr>
        </p:nvSpPr>
        <p:spPr>
          <a:xfrm>
            <a:off x="838314" y="371072"/>
            <a:ext cx="3886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Objectives</a:t>
            </a:r>
          </a:p>
        </p:txBody>
      </p:sp>
      <p:sp>
        <p:nvSpPr>
          <p:cNvPr id="1577" name="Google Shape;1577;p74"/>
          <p:cNvSpPr txBox="1">
            <a:spLocks noGrp="1"/>
          </p:cNvSpPr>
          <p:nvPr>
            <p:ph type="subTitle" idx="1"/>
          </p:nvPr>
        </p:nvSpPr>
        <p:spPr>
          <a:xfrm rot="531">
            <a:off x="753477" y="1001344"/>
            <a:ext cx="3886200" cy="21152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 name="Gruppo 1">
            <a:extLst>
              <a:ext uri="{FF2B5EF4-FFF2-40B4-BE49-F238E27FC236}">
                <a16:creationId xmlns:a16="http://schemas.microsoft.com/office/drawing/2014/main" id="{F189C904-3158-7B49-4718-49A918D3655B}"/>
              </a:ext>
            </a:extLst>
          </p:cNvPr>
          <p:cNvGrpSpPr>
            <a:grpSpLocks noChangeAspect="1"/>
          </p:cNvGrpSpPr>
          <p:nvPr/>
        </p:nvGrpSpPr>
        <p:grpSpPr>
          <a:xfrm>
            <a:off x="4492656" y="445017"/>
            <a:ext cx="1079660" cy="1080000"/>
            <a:chOff x="4295556" y="350350"/>
            <a:chExt cx="1677071" cy="1677600"/>
          </a:xfrm>
        </p:grpSpPr>
        <p:sp>
          <p:nvSpPr>
            <p:cNvPr id="1586" name="Google Shape;1586;p74"/>
            <p:cNvSpPr/>
            <p:nvPr/>
          </p:nvSpPr>
          <p:spPr>
            <a:xfrm>
              <a:off x="4425184" y="477735"/>
              <a:ext cx="1422729" cy="1422185"/>
            </a:xfrm>
            <a:custGeom>
              <a:avLst/>
              <a:gdLst/>
              <a:ahLst/>
              <a:cxnLst/>
              <a:rect l="l" t="t" r="r" b="b"/>
              <a:pathLst>
                <a:path w="2647" h="2646" extrusionOk="0">
                  <a:moveTo>
                    <a:pt x="1325" y="1"/>
                  </a:moveTo>
                  <a:cubicBezTo>
                    <a:pt x="991" y="1"/>
                    <a:pt x="686" y="124"/>
                    <a:pt x="453" y="329"/>
                  </a:cubicBezTo>
                  <a:cubicBezTo>
                    <a:pt x="347" y="421"/>
                    <a:pt x="257" y="530"/>
                    <a:pt x="185" y="651"/>
                  </a:cubicBezTo>
                  <a:cubicBezTo>
                    <a:pt x="68" y="848"/>
                    <a:pt x="1" y="1077"/>
                    <a:pt x="1" y="1323"/>
                  </a:cubicBezTo>
                  <a:cubicBezTo>
                    <a:pt x="1" y="2054"/>
                    <a:pt x="594" y="2646"/>
                    <a:pt x="1325" y="2646"/>
                  </a:cubicBezTo>
                  <a:lnTo>
                    <a:pt x="1359" y="2646"/>
                  </a:lnTo>
                  <a:cubicBezTo>
                    <a:pt x="1448" y="2644"/>
                    <a:pt x="1538" y="2631"/>
                    <a:pt x="1622" y="2613"/>
                  </a:cubicBezTo>
                  <a:cubicBezTo>
                    <a:pt x="1757" y="2581"/>
                    <a:pt x="1884" y="2530"/>
                    <a:pt x="2000" y="2460"/>
                  </a:cubicBezTo>
                  <a:cubicBezTo>
                    <a:pt x="2101" y="2399"/>
                    <a:pt x="2194" y="2328"/>
                    <a:pt x="2275" y="2243"/>
                  </a:cubicBezTo>
                  <a:cubicBezTo>
                    <a:pt x="2370" y="2144"/>
                    <a:pt x="2450" y="2031"/>
                    <a:pt x="2511" y="1907"/>
                  </a:cubicBezTo>
                  <a:cubicBezTo>
                    <a:pt x="2597" y="1732"/>
                    <a:pt x="2647" y="1533"/>
                    <a:pt x="2647" y="1324"/>
                  </a:cubicBezTo>
                  <a:cubicBezTo>
                    <a:pt x="2647" y="1271"/>
                    <a:pt x="2644" y="1218"/>
                    <a:pt x="2638" y="1169"/>
                  </a:cubicBezTo>
                  <a:cubicBezTo>
                    <a:pt x="2560" y="511"/>
                    <a:pt x="2002" y="1"/>
                    <a:pt x="1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4"/>
            <p:cNvSpPr>
              <a:spLocks noChangeAspect="1"/>
            </p:cNvSpPr>
            <p:nvPr/>
          </p:nvSpPr>
          <p:spPr>
            <a:xfrm>
              <a:off x="4295556" y="350350"/>
              <a:ext cx="1677071" cy="1677600"/>
            </a:xfrm>
            <a:custGeom>
              <a:avLst/>
              <a:gdLst/>
              <a:ahLst/>
              <a:cxnLst/>
              <a:rect l="l" t="t" r="r" b="b"/>
              <a:pathLst>
                <a:path w="3119" h="3120" extrusionOk="0">
                  <a:moveTo>
                    <a:pt x="1559" y="155"/>
                  </a:moveTo>
                  <a:cubicBezTo>
                    <a:pt x="2271" y="155"/>
                    <a:pt x="2872" y="688"/>
                    <a:pt x="2955" y="1396"/>
                  </a:cubicBezTo>
                  <a:cubicBezTo>
                    <a:pt x="2961" y="1449"/>
                    <a:pt x="2964" y="1506"/>
                    <a:pt x="2964" y="1561"/>
                  </a:cubicBezTo>
                  <a:cubicBezTo>
                    <a:pt x="2964" y="2046"/>
                    <a:pt x="2708" y="2502"/>
                    <a:pt x="2296" y="2757"/>
                  </a:cubicBezTo>
                  <a:lnTo>
                    <a:pt x="2277" y="2768"/>
                  </a:lnTo>
                  <a:cubicBezTo>
                    <a:pt x="2153" y="2844"/>
                    <a:pt x="2017" y="2897"/>
                    <a:pt x="1875" y="2930"/>
                  </a:cubicBezTo>
                  <a:cubicBezTo>
                    <a:pt x="1784" y="2951"/>
                    <a:pt x="1690" y="2963"/>
                    <a:pt x="1592" y="2966"/>
                  </a:cubicBezTo>
                  <a:lnTo>
                    <a:pt x="1559" y="2966"/>
                  </a:lnTo>
                  <a:cubicBezTo>
                    <a:pt x="785" y="2966"/>
                    <a:pt x="154" y="2335"/>
                    <a:pt x="154" y="1560"/>
                  </a:cubicBezTo>
                  <a:cubicBezTo>
                    <a:pt x="154" y="785"/>
                    <a:pt x="784" y="155"/>
                    <a:pt x="1559" y="155"/>
                  </a:cubicBezTo>
                  <a:close/>
                  <a:moveTo>
                    <a:pt x="1559" y="1"/>
                  </a:moveTo>
                  <a:cubicBezTo>
                    <a:pt x="700" y="1"/>
                    <a:pt x="0" y="700"/>
                    <a:pt x="0" y="1560"/>
                  </a:cubicBezTo>
                  <a:cubicBezTo>
                    <a:pt x="0" y="2420"/>
                    <a:pt x="700" y="3120"/>
                    <a:pt x="1559" y="3120"/>
                  </a:cubicBezTo>
                  <a:cubicBezTo>
                    <a:pt x="1573" y="3120"/>
                    <a:pt x="1587" y="3120"/>
                    <a:pt x="1597" y="3119"/>
                  </a:cubicBezTo>
                  <a:cubicBezTo>
                    <a:pt x="1703" y="3115"/>
                    <a:pt x="1807" y="3103"/>
                    <a:pt x="1910" y="3079"/>
                  </a:cubicBezTo>
                  <a:cubicBezTo>
                    <a:pt x="2061" y="3045"/>
                    <a:pt x="2205" y="2988"/>
                    <a:pt x="2338" y="2910"/>
                  </a:cubicBezTo>
                  <a:lnTo>
                    <a:pt x="2356" y="2900"/>
                  </a:lnTo>
                  <a:cubicBezTo>
                    <a:pt x="2825" y="2619"/>
                    <a:pt x="3118" y="2106"/>
                    <a:pt x="3118" y="1560"/>
                  </a:cubicBezTo>
                  <a:cubicBezTo>
                    <a:pt x="3118" y="1498"/>
                    <a:pt x="3114" y="1435"/>
                    <a:pt x="3108" y="1376"/>
                  </a:cubicBezTo>
                  <a:cubicBezTo>
                    <a:pt x="3017" y="592"/>
                    <a:pt x="2350" y="1"/>
                    <a:pt x="1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4"/>
            <p:cNvSpPr/>
            <p:nvPr/>
          </p:nvSpPr>
          <p:spPr>
            <a:xfrm>
              <a:off x="4642235" y="672842"/>
              <a:ext cx="1024451" cy="1002947"/>
            </a:xfrm>
            <a:custGeom>
              <a:avLst/>
              <a:gdLst/>
              <a:ahLst/>
              <a:cxnLst/>
              <a:rect l="l" t="t" r="r" b="b"/>
              <a:pathLst>
                <a:path w="1906" h="1866" extrusionOk="0">
                  <a:moveTo>
                    <a:pt x="916" y="0"/>
                  </a:moveTo>
                  <a:cubicBezTo>
                    <a:pt x="842" y="0"/>
                    <a:pt x="782" y="60"/>
                    <a:pt x="782" y="135"/>
                  </a:cubicBezTo>
                  <a:cubicBezTo>
                    <a:pt x="782" y="188"/>
                    <a:pt x="811" y="233"/>
                    <a:pt x="855" y="255"/>
                  </a:cubicBezTo>
                  <a:lnTo>
                    <a:pt x="855" y="488"/>
                  </a:lnTo>
                  <a:cubicBezTo>
                    <a:pt x="767" y="507"/>
                    <a:pt x="688" y="550"/>
                    <a:pt x="626" y="611"/>
                  </a:cubicBezTo>
                  <a:lnTo>
                    <a:pt x="446" y="432"/>
                  </a:lnTo>
                  <a:cubicBezTo>
                    <a:pt x="460" y="386"/>
                    <a:pt x="450" y="332"/>
                    <a:pt x="413" y="295"/>
                  </a:cubicBezTo>
                  <a:cubicBezTo>
                    <a:pt x="387" y="269"/>
                    <a:pt x="352" y="256"/>
                    <a:pt x="318" y="256"/>
                  </a:cubicBezTo>
                  <a:cubicBezTo>
                    <a:pt x="283" y="256"/>
                    <a:pt x="249" y="269"/>
                    <a:pt x="222" y="295"/>
                  </a:cubicBezTo>
                  <a:cubicBezTo>
                    <a:pt x="170" y="348"/>
                    <a:pt x="170" y="433"/>
                    <a:pt x="222" y="486"/>
                  </a:cubicBezTo>
                  <a:cubicBezTo>
                    <a:pt x="249" y="512"/>
                    <a:pt x="282" y="525"/>
                    <a:pt x="317" y="525"/>
                  </a:cubicBezTo>
                  <a:cubicBezTo>
                    <a:pt x="332" y="525"/>
                    <a:pt x="347" y="522"/>
                    <a:pt x="361" y="517"/>
                  </a:cubicBezTo>
                  <a:lnTo>
                    <a:pt x="551" y="706"/>
                  </a:lnTo>
                  <a:cubicBezTo>
                    <a:pt x="518" y="761"/>
                    <a:pt x="495" y="824"/>
                    <a:pt x="489" y="892"/>
                  </a:cubicBezTo>
                  <a:lnTo>
                    <a:pt x="257" y="891"/>
                  </a:lnTo>
                  <a:cubicBezTo>
                    <a:pt x="236" y="846"/>
                    <a:pt x="190" y="814"/>
                    <a:pt x="136" y="813"/>
                  </a:cubicBezTo>
                  <a:cubicBezTo>
                    <a:pt x="61" y="813"/>
                    <a:pt x="0" y="874"/>
                    <a:pt x="0" y="948"/>
                  </a:cubicBezTo>
                  <a:cubicBezTo>
                    <a:pt x="0" y="1023"/>
                    <a:pt x="61" y="1083"/>
                    <a:pt x="135" y="1083"/>
                  </a:cubicBezTo>
                  <a:cubicBezTo>
                    <a:pt x="187" y="1083"/>
                    <a:pt x="232" y="1053"/>
                    <a:pt x="255" y="1009"/>
                  </a:cubicBezTo>
                  <a:lnTo>
                    <a:pt x="493" y="1011"/>
                  </a:lnTo>
                  <a:cubicBezTo>
                    <a:pt x="503" y="1074"/>
                    <a:pt x="526" y="1135"/>
                    <a:pt x="559" y="1186"/>
                  </a:cubicBezTo>
                  <a:lnTo>
                    <a:pt x="366" y="1378"/>
                  </a:lnTo>
                  <a:cubicBezTo>
                    <a:pt x="351" y="1373"/>
                    <a:pt x="336" y="1370"/>
                    <a:pt x="320" y="1370"/>
                  </a:cubicBezTo>
                  <a:cubicBezTo>
                    <a:pt x="286" y="1370"/>
                    <a:pt x="251" y="1383"/>
                    <a:pt x="225" y="1409"/>
                  </a:cubicBezTo>
                  <a:cubicBezTo>
                    <a:pt x="173" y="1462"/>
                    <a:pt x="173" y="1548"/>
                    <a:pt x="225" y="1601"/>
                  </a:cubicBezTo>
                  <a:cubicBezTo>
                    <a:pt x="252" y="1627"/>
                    <a:pt x="286" y="1641"/>
                    <a:pt x="321" y="1641"/>
                  </a:cubicBezTo>
                  <a:cubicBezTo>
                    <a:pt x="355" y="1641"/>
                    <a:pt x="390" y="1627"/>
                    <a:pt x="416" y="1601"/>
                  </a:cubicBezTo>
                  <a:cubicBezTo>
                    <a:pt x="453" y="1564"/>
                    <a:pt x="463" y="1512"/>
                    <a:pt x="450" y="1464"/>
                  </a:cubicBezTo>
                  <a:lnTo>
                    <a:pt x="636" y="1278"/>
                  </a:lnTo>
                  <a:cubicBezTo>
                    <a:pt x="705" y="1341"/>
                    <a:pt x="793" y="1385"/>
                    <a:pt x="892" y="1397"/>
                  </a:cubicBezTo>
                  <a:lnTo>
                    <a:pt x="892" y="1609"/>
                  </a:lnTo>
                  <a:cubicBezTo>
                    <a:pt x="847" y="1631"/>
                    <a:pt x="815" y="1676"/>
                    <a:pt x="815" y="1730"/>
                  </a:cubicBezTo>
                  <a:cubicBezTo>
                    <a:pt x="815" y="1804"/>
                    <a:pt x="876" y="1866"/>
                    <a:pt x="951" y="1866"/>
                  </a:cubicBezTo>
                  <a:cubicBezTo>
                    <a:pt x="1026" y="1866"/>
                    <a:pt x="1087" y="1804"/>
                    <a:pt x="1087" y="1730"/>
                  </a:cubicBezTo>
                  <a:cubicBezTo>
                    <a:pt x="1087" y="1677"/>
                    <a:pt x="1056" y="1633"/>
                    <a:pt x="1013" y="1610"/>
                  </a:cubicBezTo>
                  <a:lnTo>
                    <a:pt x="1013" y="1396"/>
                  </a:lnTo>
                  <a:cubicBezTo>
                    <a:pt x="1109" y="1382"/>
                    <a:pt x="1198" y="1340"/>
                    <a:pt x="1264" y="1277"/>
                  </a:cubicBezTo>
                  <a:lnTo>
                    <a:pt x="1422" y="1434"/>
                  </a:lnTo>
                  <a:cubicBezTo>
                    <a:pt x="1408" y="1480"/>
                    <a:pt x="1419" y="1534"/>
                    <a:pt x="1456" y="1571"/>
                  </a:cubicBezTo>
                  <a:cubicBezTo>
                    <a:pt x="1482" y="1597"/>
                    <a:pt x="1517" y="1610"/>
                    <a:pt x="1551" y="1610"/>
                  </a:cubicBezTo>
                  <a:cubicBezTo>
                    <a:pt x="1586" y="1610"/>
                    <a:pt x="1620" y="1597"/>
                    <a:pt x="1646" y="1571"/>
                  </a:cubicBezTo>
                  <a:cubicBezTo>
                    <a:pt x="1699" y="1518"/>
                    <a:pt x="1699" y="1433"/>
                    <a:pt x="1646" y="1380"/>
                  </a:cubicBezTo>
                  <a:cubicBezTo>
                    <a:pt x="1620" y="1353"/>
                    <a:pt x="1586" y="1340"/>
                    <a:pt x="1552" y="1340"/>
                  </a:cubicBezTo>
                  <a:cubicBezTo>
                    <a:pt x="1537" y="1340"/>
                    <a:pt x="1521" y="1343"/>
                    <a:pt x="1506" y="1348"/>
                  </a:cubicBezTo>
                  <a:lnTo>
                    <a:pt x="1342" y="1185"/>
                  </a:lnTo>
                  <a:cubicBezTo>
                    <a:pt x="1375" y="1132"/>
                    <a:pt x="1398" y="1072"/>
                    <a:pt x="1408" y="1009"/>
                  </a:cubicBezTo>
                  <a:lnTo>
                    <a:pt x="1651" y="1008"/>
                  </a:lnTo>
                  <a:cubicBezTo>
                    <a:pt x="1673" y="1051"/>
                    <a:pt x="1717" y="1082"/>
                    <a:pt x="1770" y="1082"/>
                  </a:cubicBezTo>
                  <a:cubicBezTo>
                    <a:pt x="1845" y="1082"/>
                    <a:pt x="1904" y="1022"/>
                    <a:pt x="1904" y="946"/>
                  </a:cubicBezTo>
                  <a:cubicBezTo>
                    <a:pt x="1905" y="874"/>
                    <a:pt x="1845" y="813"/>
                    <a:pt x="1771" y="813"/>
                  </a:cubicBezTo>
                  <a:cubicBezTo>
                    <a:pt x="1716" y="813"/>
                    <a:pt x="1672" y="845"/>
                    <a:pt x="1648" y="891"/>
                  </a:cubicBezTo>
                  <a:lnTo>
                    <a:pt x="1411" y="892"/>
                  </a:lnTo>
                  <a:cubicBezTo>
                    <a:pt x="1403" y="808"/>
                    <a:pt x="1371" y="730"/>
                    <a:pt x="1324" y="666"/>
                  </a:cubicBezTo>
                  <a:lnTo>
                    <a:pt x="1503" y="487"/>
                  </a:lnTo>
                  <a:cubicBezTo>
                    <a:pt x="1518" y="492"/>
                    <a:pt x="1533" y="495"/>
                    <a:pt x="1548" y="495"/>
                  </a:cubicBezTo>
                  <a:cubicBezTo>
                    <a:pt x="1582" y="495"/>
                    <a:pt x="1617" y="481"/>
                    <a:pt x="1642" y="455"/>
                  </a:cubicBezTo>
                  <a:cubicBezTo>
                    <a:pt x="1695" y="402"/>
                    <a:pt x="1695" y="317"/>
                    <a:pt x="1642" y="264"/>
                  </a:cubicBezTo>
                  <a:cubicBezTo>
                    <a:pt x="1616" y="238"/>
                    <a:pt x="1581" y="225"/>
                    <a:pt x="1547" y="225"/>
                  </a:cubicBezTo>
                  <a:cubicBezTo>
                    <a:pt x="1512" y="225"/>
                    <a:pt x="1478" y="238"/>
                    <a:pt x="1451" y="264"/>
                  </a:cubicBezTo>
                  <a:cubicBezTo>
                    <a:pt x="1415" y="301"/>
                    <a:pt x="1404" y="354"/>
                    <a:pt x="1419" y="401"/>
                  </a:cubicBezTo>
                  <a:lnTo>
                    <a:pt x="1240" y="579"/>
                  </a:lnTo>
                  <a:cubicBezTo>
                    <a:pt x="1167" y="521"/>
                    <a:pt x="1074" y="485"/>
                    <a:pt x="976" y="479"/>
                  </a:cubicBezTo>
                  <a:lnTo>
                    <a:pt x="976" y="256"/>
                  </a:lnTo>
                  <a:cubicBezTo>
                    <a:pt x="1021" y="234"/>
                    <a:pt x="1052" y="190"/>
                    <a:pt x="1052" y="135"/>
                  </a:cubicBezTo>
                  <a:cubicBezTo>
                    <a:pt x="1052" y="60"/>
                    <a:pt x="992" y="0"/>
                    <a:pt x="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4"/>
            <p:cNvSpPr/>
            <p:nvPr/>
          </p:nvSpPr>
          <p:spPr>
            <a:xfrm>
              <a:off x="4516462" y="655643"/>
              <a:ext cx="1250733" cy="1028209"/>
            </a:xfrm>
            <a:custGeom>
              <a:avLst/>
              <a:gdLst/>
              <a:ahLst/>
              <a:cxnLst/>
              <a:rect l="l" t="t" r="r" b="b"/>
              <a:pathLst>
                <a:path w="2327" h="1913" extrusionOk="0">
                  <a:moveTo>
                    <a:pt x="268" y="1"/>
                  </a:moveTo>
                  <a:cubicBezTo>
                    <a:pt x="162" y="91"/>
                    <a:pt x="72" y="201"/>
                    <a:pt x="0" y="322"/>
                  </a:cubicBezTo>
                  <a:lnTo>
                    <a:pt x="2091" y="1912"/>
                  </a:lnTo>
                  <a:cubicBezTo>
                    <a:pt x="2186" y="1813"/>
                    <a:pt x="2266" y="1700"/>
                    <a:pt x="2327" y="1576"/>
                  </a:cubicBezTo>
                  <a:lnTo>
                    <a:pt x="2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74"/>
          <p:cNvGrpSpPr/>
          <p:nvPr/>
        </p:nvGrpSpPr>
        <p:grpSpPr>
          <a:xfrm rot="20222819">
            <a:off x="7188194" y="2154112"/>
            <a:ext cx="392274" cy="347892"/>
            <a:chOff x="10339921" y="2450113"/>
            <a:chExt cx="256087" cy="227113"/>
          </a:xfrm>
        </p:grpSpPr>
        <p:sp>
          <p:nvSpPr>
            <p:cNvPr id="1591" name="Google Shape;1591;p74"/>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4"/>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3" name="Google Shape;1593;p74"/>
          <p:cNvSpPr/>
          <p:nvPr/>
        </p:nvSpPr>
        <p:spPr>
          <a:xfrm>
            <a:off x="7361942" y="3518383"/>
            <a:ext cx="44781" cy="44444"/>
          </a:xfrm>
          <a:custGeom>
            <a:avLst/>
            <a:gdLst/>
            <a:ahLst/>
            <a:cxnLst/>
            <a:rect l="l" t="t" r="r" b="b"/>
            <a:pathLst>
              <a:path w="266" h="264" extrusionOk="0">
                <a:moveTo>
                  <a:pt x="132" y="51"/>
                </a:moveTo>
                <a:cubicBezTo>
                  <a:pt x="177" y="51"/>
                  <a:pt x="214" y="88"/>
                  <a:pt x="213" y="131"/>
                </a:cubicBezTo>
                <a:cubicBezTo>
                  <a:pt x="213" y="175"/>
                  <a:pt x="177" y="211"/>
                  <a:pt x="132" y="211"/>
                </a:cubicBezTo>
                <a:cubicBezTo>
                  <a:pt x="88" y="211"/>
                  <a:pt x="52" y="175"/>
                  <a:pt x="52" y="131"/>
                </a:cubicBezTo>
                <a:cubicBezTo>
                  <a:pt x="52" y="86"/>
                  <a:pt x="88" y="51"/>
                  <a:pt x="132" y="51"/>
                </a:cubicBezTo>
                <a:close/>
                <a:moveTo>
                  <a:pt x="132" y="1"/>
                </a:moveTo>
                <a:cubicBezTo>
                  <a:pt x="60" y="1"/>
                  <a:pt x="0" y="60"/>
                  <a:pt x="0" y="132"/>
                </a:cubicBezTo>
                <a:cubicBezTo>
                  <a:pt x="0" y="205"/>
                  <a:pt x="60" y="264"/>
                  <a:pt x="132" y="264"/>
                </a:cubicBezTo>
                <a:cubicBezTo>
                  <a:pt x="207" y="264"/>
                  <a:pt x="266" y="205"/>
                  <a:pt x="264" y="132"/>
                </a:cubicBezTo>
                <a:cubicBezTo>
                  <a:pt x="264" y="60"/>
                  <a:pt x="205" y="1"/>
                  <a:pt x="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7843515" y="4126180"/>
            <a:ext cx="79090" cy="79089"/>
          </a:xfrm>
          <a:custGeom>
            <a:avLst/>
            <a:gdLst/>
            <a:ahLst/>
            <a:cxnLst/>
            <a:rect l="l" t="t" r="r" b="b"/>
            <a:pathLst>
              <a:path w="275" h="275" extrusionOk="0">
                <a:moveTo>
                  <a:pt x="137" y="52"/>
                </a:moveTo>
                <a:cubicBezTo>
                  <a:pt x="185" y="52"/>
                  <a:pt x="224" y="90"/>
                  <a:pt x="224" y="137"/>
                </a:cubicBezTo>
                <a:cubicBezTo>
                  <a:pt x="224" y="185"/>
                  <a:pt x="185" y="223"/>
                  <a:pt x="137" y="223"/>
                </a:cubicBezTo>
                <a:cubicBezTo>
                  <a:pt x="90" y="223"/>
                  <a:pt x="52" y="185"/>
                  <a:pt x="52" y="137"/>
                </a:cubicBezTo>
                <a:cubicBezTo>
                  <a:pt x="52" y="90"/>
                  <a:pt x="90" y="52"/>
                  <a:pt x="137" y="52"/>
                </a:cubicBezTo>
                <a:close/>
                <a:moveTo>
                  <a:pt x="137" y="0"/>
                </a:moveTo>
                <a:cubicBezTo>
                  <a:pt x="63" y="0"/>
                  <a:pt x="0" y="63"/>
                  <a:pt x="0" y="137"/>
                </a:cubicBezTo>
                <a:cubicBezTo>
                  <a:pt x="0" y="212"/>
                  <a:pt x="63" y="274"/>
                  <a:pt x="137" y="274"/>
                </a:cubicBezTo>
                <a:cubicBezTo>
                  <a:pt x="213" y="274"/>
                  <a:pt x="274" y="212"/>
                  <a:pt x="274" y="137"/>
                </a:cubicBezTo>
                <a:cubicBezTo>
                  <a:pt x="274" y="63"/>
                  <a:pt x="213" y="0"/>
                  <a:pt x="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4"/>
          <p:cNvSpPr/>
          <p:nvPr/>
        </p:nvSpPr>
        <p:spPr>
          <a:xfrm>
            <a:off x="5840307" y="2088117"/>
            <a:ext cx="69004" cy="68996"/>
          </a:xfrm>
          <a:custGeom>
            <a:avLst/>
            <a:gdLst/>
            <a:ahLst/>
            <a:cxnLst/>
            <a:rect l="l" t="t" r="r" b="b"/>
            <a:pathLst>
              <a:path w="235" h="235" extrusionOk="0">
                <a:moveTo>
                  <a:pt x="117" y="52"/>
                </a:moveTo>
                <a:cubicBezTo>
                  <a:pt x="153" y="52"/>
                  <a:pt x="183" y="82"/>
                  <a:pt x="183" y="117"/>
                </a:cubicBezTo>
                <a:cubicBezTo>
                  <a:pt x="183" y="154"/>
                  <a:pt x="154" y="184"/>
                  <a:pt x="117" y="184"/>
                </a:cubicBezTo>
                <a:cubicBezTo>
                  <a:pt x="80" y="184"/>
                  <a:pt x="52" y="153"/>
                  <a:pt x="52" y="117"/>
                </a:cubicBezTo>
                <a:cubicBezTo>
                  <a:pt x="52" y="81"/>
                  <a:pt x="82" y="52"/>
                  <a:pt x="117" y="52"/>
                </a:cubicBezTo>
                <a:close/>
                <a:moveTo>
                  <a:pt x="117" y="1"/>
                </a:moveTo>
                <a:cubicBezTo>
                  <a:pt x="53" y="1"/>
                  <a:pt x="0" y="53"/>
                  <a:pt x="0" y="117"/>
                </a:cubicBezTo>
                <a:cubicBezTo>
                  <a:pt x="0" y="182"/>
                  <a:pt x="53" y="234"/>
                  <a:pt x="117" y="234"/>
                </a:cubicBezTo>
                <a:cubicBezTo>
                  <a:pt x="182" y="234"/>
                  <a:pt x="235" y="182"/>
                  <a:pt x="235" y="117"/>
                </a:cubicBezTo>
                <a:cubicBezTo>
                  <a:pt x="235" y="53"/>
                  <a:pt x="182" y="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6" name="Google Shape;1596;p74"/>
          <p:cNvGrpSpPr/>
          <p:nvPr/>
        </p:nvGrpSpPr>
        <p:grpSpPr>
          <a:xfrm>
            <a:off x="3564824" y="1330742"/>
            <a:ext cx="346955" cy="227852"/>
            <a:chOff x="3019512" y="4236871"/>
            <a:chExt cx="84184" cy="55289"/>
          </a:xfrm>
        </p:grpSpPr>
        <p:sp>
          <p:nvSpPr>
            <p:cNvPr id="1597" name="Google Shape;1597;p74"/>
            <p:cNvSpPr/>
            <p:nvPr/>
          </p:nvSpPr>
          <p:spPr>
            <a:xfrm>
              <a:off x="3019512" y="4236871"/>
              <a:ext cx="30962" cy="5385"/>
            </a:xfrm>
            <a:custGeom>
              <a:avLst/>
              <a:gdLst/>
              <a:ahLst/>
              <a:cxnLst/>
              <a:rect l="l" t="t" r="r" b="b"/>
              <a:pathLst>
                <a:path w="644" h="112" extrusionOk="0">
                  <a:moveTo>
                    <a:pt x="0" y="1"/>
                  </a:moveTo>
                  <a:lnTo>
                    <a:pt x="0" y="112"/>
                  </a:lnTo>
                  <a:lnTo>
                    <a:pt x="644" y="112"/>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3019512" y="4258217"/>
              <a:ext cx="84184" cy="5337"/>
            </a:xfrm>
            <a:custGeom>
              <a:avLst/>
              <a:gdLst/>
              <a:ahLst/>
              <a:cxnLst/>
              <a:rect l="l" t="t" r="r" b="b"/>
              <a:pathLst>
                <a:path w="1751" h="111" extrusionOk="0">
                  <a:moveTo>
                    <a:pt x="0" y="0"/>
                  </a:moveTo>
                  <a:lnTo>
                    <a:pt x="0" y="111"/>
                  </a:lnTo>
                  <a:lnTo>
                    <a:pt x="1751" y="111"/>
                  </a:lnTo>
                  <a:lnTo>
                    <a:pt x="17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4"/>
            <p:cNvSpPr/>
            <p:nvPr/>
          </p:nvSpPr>
          <p:spPr>
            <a:xfrm>
              <a:off x="3019512" y="4272496"/>
              <a:ext cx="64760" cy="5385"/>
            </a:xfrm>
            <a:custGeom>
              <a:avLst/>
              <a:gdLst/>
              <a:ahLst/>
              <a:cxnLst/>
              <a:rect l="l" t="t" r="r" b="b"/>
              <a:pathLst>
                <a:path w="1347" h="112" extrusionOk="0">
                  <a:moveTo>
                    <a:pt x="0" y="0"/>
                  </a:moveTo>
                  <a:lnTo>
                    <a:pt x="0" y="111"/>
                  </a:lnTo>
                  <a:lnTo>
                    <a:pt x="1346" y="111"/>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3019512" y="4286775"/>
              <a:ext cx="75386" cy="5385"/>
            </a:xfrm>
            <a:custGeom>
              <a:avLst/>
              <a:gdLst/>
              <a:ahLst/>
              <a:cxnLst/>
              <a:rect l="l" t="t" r="r" b="b"/>
              <a:pathLst>
                <a:path w="1568" h="112" extrusionOk="0">
                  <a:moveTo>
                    <a:pt x="0" y="0"/>
                  </a:moveTo>
                  <a:lnTo>
                    <a:pt x="0" y="111"/>
                  </a:lnTo>
                  <a:lnTo>
                    <a:pt x="1567" y="111"/>
                  </a:lnTo>
                  <a:lnTo>
                    <a:pt x="15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1" name="Google Shape;1601;p74"/>
          <p:cNvSpPr/>
          <p:nvPr/>
        </p:nvSpPr>
        <p:spPr>
          <a:xfrm>
            <a:off x="5946364" y="2941786"/>
            <a:ext cx="242100" cy="237265"/>
          </a:xfrm>
          <a:custGeom>
            <a:avLst/>
            <a:gdLst/>
            <a:ahLst/>
            <a:cxnLst/>
            <a:rect l="l" t="t" r="r" b="b"/>
            <a:pathLst>
              <a:path w="1903" h="1865" extrusionOk="0">
                <a:moveTo>
                  <a:pt x="915" y="0"/>
                </a:moveTo>
                <a:cubicBezTo>
                  <a:pt x="840" y="0"/>
                  <a:pt x="780" y="61"/>
                  <a:pt x="780" y="135"/>
                </a:cubicBezTo>
                <a:cubicBezTo>
                  <a:pt x="780" y="188"/>
                  <a:pt x="811" y="232"/>
                  <a:pt x="854" y="254"/>
                </a:cubicBezTo>
                <a:lnTo>
                  <a:pt x="854" y="488"/>
                </a:lnTo>
                <a:cubicBezTo>
                  <a:pt x="766" y="506"/>
                  <a:pt x="687" y="549"/>
                  <a:pt x="625" y="610"/>
                </a:cubicBezTo>
                <a:lnTo>
                  <a:pt x="445" y="431"/>
                </a:lnTo>
                <a:cubicBezTo>
                  <a:pt x="459" y="385"/>
                  <a:pt x="448" y="331"/>
                  <a:pt x="411" y="294"/>
                </a:cubicBezTo>
                <a:cubicBezTo>
                  <a:pt x="385" y="268"/>
                  <a:pt x="351" y="254"/>
                  <a:pt x="316" y="254"/>
                </a:cubicBezTo>
                <a:cubicBezTo>
                  <a:pt x="282" y="254"/>
                  <a:pt x="247" y="268"/>
                  <a:pt x="221" y="294"/>
                </a:cubicBezTo>
                <a:cubicBezTo>
                  <a:pt x="168" y="347"/>
                  <a:pt x="168" y="432"/>
                  <a:pt x="222" y="485"/>
                </a:cubicBezTo>
                <a:cubicBezTo>
                  <a:pt x="249" y="511"/>
                  <a:pt x="283" y="524"/>
                  <a:pt x="317" y="524"/>
                </a:cubicBezTo>
                <a:cubicBezTo>
                  <a:pt x="332" y="524"/>
                  <a:pt x="347" y="521"/>
                  <a:pt x="362" y="516"/>
                </a:cubicBezTo>
                <a:lnTo>
                  <a:pt x="552" y="705"/>
                </a:lnTo>
                <a:cubicBezTo>
                  <a:pt x="519" y="760"/>
                  <a:pt x="496" y="823"/>
                  <a:pt x="489" y="891"/>
                </a:cubicBezTo>
                <a:lnTo>
                  <a:pt x="258" y="890"/>
                </a:lnTo>
                <a:cubicBezTo>
                  <a:pt x="237" y="846"/>
                  <a:pt x="190" y="814"/>
                  <a:pt x="137" y="814"/>
                </a:cubicBezTo>
                <a:cubicBezTo>
                  <a:pt x="62" y="814"/>
                  <a:pt x="3" y="873"/>
                  <a:pt x="1" y="948"/>
                </a:cubicBezTo>
                <a:cubicBezTo>
                  <a:pt x="1" y="1023"/>
                  <a:pt x="61" y="1083"/>
                  <a:pt x="135" y="1084"/>
                </a:cubicBezTo>
                <a:cubicBezTo>
                  <a:pt x="188" y="1084"/>
                  <a:pt x="232" y="1053"/>
                  <a:pt x="256" y="1010"/>
                </a:cubicBezTo>
                <a:lnTo>
                  <a:pt x="493" y="1011"/>
                </a:lnTo>
                <a:cubicBezTo>
                  <a:pt x="503" y="1074"/>
                  <a:pt x="525" y="1133"/>
                  <a:pt x="558" y="1186"/>
                </a:cubicBezTo>
                <a:lnTo>
                  <a:pt x="364" y="1379"/>
                </a:lnTo>
                <a:cubicBezTo>
                  <a:pt x="349" y="1374"/>
                  <a:pt x="334" y="1371"/>
                  <a:pt x="319" y="1371"/>
                </a:cubicBezTo>
                <a:cubicBezTo>
                  <a:pt x="285" y="1371"/>
                  <a:pt x="251" y="1384"/>
                  <a:pt x="225" y="1411"/>
                </a:cubicBezTo>
                <a:cubicBezTo>
                  <a:pt x="172" y="1463"/>
                  <a:pt x="172" y="1548"/>
                  <a:pt x="224" y="1601"/>
                </a:cubicBezTo>
                <a:cubicBezTo>
                  <a:pt x="250" y="1627"/>
                  <a:pt x="285" y="1641"/>
                  <a:pt x="319" y="1641"/>
                </a:cubicBezTo>
                <a:cubicBezTo>
                  <a:pt x="354" y="1641"/>
                  <a:pt x="388" y="1627"/>
                  <a:pt x="415" y="1601"/>
                </a:cubicBezTo>
                <a:cubicBezTo>
                  <a:pt x="451" y="1564"/>
                  <a:pt x="462" y="1512"/>
                  <a:pt x="447" y="1464"/>
                </a:cubicBezTo>
                <a:lnTo>
                  <a:pt x="635" y="1279"/>
                </a:lnTo>
                <a:cubicBezTo>
                  <a:pt x="703" y="1342"/>
                  <a:pt x="791" y="1385"/>
                  <a:pt x="890" y="1397"/>
                </a:cubicBezTo>
                <a:lnTo>
                  <a:pt x="890" y="1610"/>
                </a:lnTo>
                <a:cubicBezTo>
                  <a:pt x="845" y="1632"/>
                  <a:pt x="814" y="1676"/>
                  <a:pt x="814" y="1731"/>
                </a:cubicBezTo>
                <a:cubicBezTo>
                  <a:pt x="814" y="1805"/>
                  <a:pt x="874" y="1864"/>
                  <a:pt x="948" y="1864"/>
                </a:cubicBezTo>
                <a:cubicBezTo>
                  <a:pt x="1022" y="1864"/>
                  <a:pt x="1082" y="1804"/>
                  <a:pt x="1082" y="1731"/>
                </a:cubicBezTo>
                <a:cubicBezTo>
                  <a:pt x="1082" y="1678"/>
                  <a:pt x="1052" y="1633"/>
                  <a:pt x="1009" y="1611"/>
                </a:cubicBezTo>
                <a:lnTo>
                  <a:pt x="1009" y="1396"/>
                </a:lnTo>
                <a:cubicBezTo>
                  <a:pt x="1105" y="1383"/>
                  <a:pt x="1191" y="1341"/>
                  <a:pt x="1259" y="1278"/>
                </a:cubicBezTo>
                <a:lnTo>
                  <a:pt x="1417" y="1434"/>
                </a:lnTo>
                <a:cubicBezTo>
                  <a:pt x="1404" y="1480"/>
                  <a:pt x="1414" y="1534"/>
                  <a:pt x="1451" y="1571"/>
                </a:cubicBezTo>
                <a:cubicBezTo>
                  <a:pt x="1477" y="1597"/>
                  <a:pt x="1512" y="1610"/>
                  <a:pt x="1546" y="1610"/>
                </a:cubicBezTo>
                <a:cubicBezTo>
                  <a:pt x="1581" y="1610"/>
                  <a:pt x="1615" y="1597"/>
                  <a:pt x="1642" y="1571"/>
                </a:cubicBezTo>
                <a:cubicBezTo>
                  <a:pt x="1694" y="1518"/>
                  <a:pt x="1694" y="1433"/>
                  <a:pt x="1642" y="1380"/>
                </a:cubicBezTo>
                <a:cubicBezTo>
                  <a:pt x="1615" y="1354"/>
                  <a:pt x="1581" y="1341"/>
                  <a:pt x="1547" y="1341"/>
                </a:cubicBezTo>
                <a:cubicBezTo>
                  <a:pt x="1531" y="1341"/>
                  <a:pt x="1516" y="1344"/>
                  <a:pt x="1502" y="1348"/>
                </a:cubicBezTo>
                <a:lnTo>
                  <a:pt x="1337" y="1185"/>
                </a:lnTo>
                <a:cubicBezTo>
                  <a:pt x="1370" y="1132"/>
                  <a:pt x="1393" y="1074"/>
                  <a:pt x="1404" y="1010"/>
                </a:cubicBezTo>
                <a:lnTo>
                  <a:pt x="1646" y="1009"/>
                </a:lnTo>
                <a:cubicBezTo>
                  <a:pt x="1668" y="1052"/>
                  <a:pt x="1712" y="1083"/>
                  <a:pt x="1765" y="1083"/>
                </a:cubicBezTo>
                <a:cubicBezTo>
                  <a:pt x="1841" y="1083"/>
                  <a:pt x="1900" y="1022"/>
                  <a:pt x="1900" y="947"/>
                </a:cubicBezTo>
                <a:cubicBezTo>
                  <a:pt x="1903" y="873"/>
                  <a:pt x="1842" y="812"/>
                  <a:pt x="1767" y="812"/>
                </a:cubicBezTo>
                <a:cubicBezTo>
                  <a:pt x="1713" y="812"/>
                  <a:pt x="1668" y="844"/>
                  <a:pt x="1646" y="889"/>
                </a:cubicBezTo>
                <a:lnTo>
                  <a:pt x="1409" y="890"/>
                </a:lnTo>
                <a:cubicBezTo>
                  <a:pt x="1399" y="806"/>
                  <a:pt x="1368" y="728"/>
                  <a:pt x="1320" y="664"/>
                </a:cubicBezTo>
                <a:lnTo>
                  <a:pt x="1500" y="486"/>
                </a:lnTo>
                <a:cubicBezTo>
                  <a:pt x="1514" y="491"/>
                  <a:pt x="1530" y="494"/>
                  <a:pt x="1546" y="494"/>
                </a:cubicBezTo>
                <a:cubicBezTo>
                  <a:pt x="1579" y="494"/>
                  <a:pt x="1613" y="481"/>
                  <a:pt x="1640" y="454"/>
                </a:cubicBezTo>
                <a:cubicBezTo>
                  <a:pt x="1692" y="401"/>
                  <a:pt x="1692" y="316"/>
                  <a:pt x="1640" y="263"/>
                </a:cubicBezTo>
                <a:cubicBezTo>
                  <a:pt x="1613" y="237"/>
                  <a:pt x="1579" y="224"/>
                  <a:pt x="1544" y="224"/>
                </a:cubicBezTo>
                <a:cubicBezTo>
                  <a:pt x="1509" y="224"/>
                  <a:pt x="1474" y="237"/>
                  <a:pt x="1448" y="263"/>
                </a:cubicBezTo>
                <a:cubicBezTo>
                  <a:pt x="1411" y="300"/>
                  <a:pt x="1401" y="353"/>
                  <a:pt x="1415" y="400"/>
                </a:cubicBezTo>
                <a:lnTo>
                  <a:pt x="1236" y="578"/>
                </a:lnTo>
                <a:cubicBezTo>
                  <a:pt x="1164" y="520"/>
                  <a:pt x="1073" y="484"/>
                  <a:pt x="973" y="478"/>
                </a:cubicBezTo>
                <a:lnTo>
                  <a:pt x="973" y="256"/>
                </a:lnTo>
                <a:cubicBezTo>
                  <a:pt x="1017" y="233"/>
                  <a:pt x="1049" y="189"/>
                  <a:pt x="1049" y="135"/>
                </a:cubicBezTo>
                <a:cubicBezTo>
                  <a:pt x="1049" y="59"/>
                  <a:pt x="989" y="0"/>
                  <a:pt x="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1381093" y="4253356"/>
            <a:ext cx="75351" cy="75062"/>
          </a:xfrm>
          <a:custGeom>
            <a:avLst/>
            <a:gdLst/>
            <a:ahLst/>
            <a:cxnLst/>
            <a:rect l="l" t="t" r="r" b="b"/>
            <a:pathLst>
              <a:path w="262" h="261" extrusionOk="0">
                <a:moveTo>
                  <a:pt x="131" y="50"/>
                </a:moveTo>
                <a:cubicBezTo>
                  <a:pt x="174" y="50"/>
                  <a:pt x="210" y="86"/>
                  <a:pt x="210" y="129"/>
                </a:cubicBezTo>
                <a:cubicBezTo>
                  <a:pt x="210" y="173"/>
                  <a:pt x="174" y="208"/>
                  <a:pt x="131" y="208"/>
                </a:cubicBezTo>
                <a:cubicBezTo>
                  <a:pt x="88" y="208"/>
                  <a:pt x="52" y="173"/>
                  <a:pt x="52" y="129"/>
                </a:cubicBezTo>
                <a:cubicBezTo>
                  <a:pt x="52" y="86"/>
                  <a:pt x="88" y="50"/>
                  <a:pt x="131" y="50"/>
                </a:cubicBezTo>
                <a:close/>
                <a:moveTo>
                  <a:pt x="131" y="0"/>
                </a:moveTo>
                <a:cubicBezTo>
                  <a:pt x="59" y="0"/>
                  <a:pt x="0" y="59"/>
                  <a:pt x="0" y="131"/>
                </a:cubicBezTo>
                <a:cubicBezTo>
                  <a:pt x="0" y="202"/>
                  <a:pt x="58" y="261"/>
                  <a:pt x="131" y="261"/>
                </a:cubicBezTo>
                <a:cubicBezTo>
                  <a:pt x="203" y="261"/>
                  <a:pt x="261" y="202"/>
                  <a:pt x="261" y="131"/>
                </a:cubicBezTo>
                <a:cubicBezTo>
                  <a:pt x="261" y="59"/>
                  <a:pt x="203" y="0"/>
                  <a:pt x="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93;p80">
            <a:extLst>
              <a:ext uri="{FF2B5EF4-FFF2-40B4-BE49-F238E27FC236}">
                <a16:creationId xmlns:a16="http://schemas.microsoft.com/office/drawing/2014/main" id="{D43B2074-191B-6262-ECB8-3CAC93BD31FE}"/>
              </a:ext>
            </a:extLst>
          </p:cNvPr>
          <p:cNvSpPr/>
          <p:nvPr/>
        </p:nvSpPr>
        <p:spPr>
          <a:xfrm>
            <a:off x="3098574" y="4417704"/>
            <a:ext cx="359467" cy="357437"/>
          </a:xfrm>
          <a:custGeom>
            <a:avLst/>
            <a:gdLst/>
            <a:ahLst/>
            <a:cxnLst/>
            <a:rect l="l" t="t" r="r" b="b"/>
            <a:pathLst>
              <a:path w="9388" h="9335" extrusionOk="0">
                <a:moveTo>
                  <a:pt x="6254" y="2291"/>
                </a:moveTo>
                <a:cubicBezTo>
                  <a:pt x="6464" y="2291"/>
                  <a:pt x="6674" y="2371"/>
                  <a:pt x="6833" y="2530"/>
                </a:cubicBezTo>
                <a:cubicBezTo>
                  <a:pt x="7154" y="2851"/>
                  <a:pt x="7154" y="3371"/>
                  <a:pt x="6833" y="3690"/>
                </a:cubicBezTo>
                <a:lnTo>
                  <a:pt x="6253" y="4271"/>
                </a:lnTo>
                <a:lnTo>
                  <a:pt x="5093" y="3110"/>
                </a:lnTo>
                <a:lnTo>
                  <a:pt x="5479" y="2723"/>
                </a:lnTo>
                <a:lnTo>
                  <a:pt x="5673" y="2917"/>
                </a:lnTo>
                <a:cubicBezTo>
                  <a:pt x="5726" y="2970"/>
                  <a:pt x="5796" y="2997"/>
                  <a:pt x="5866" y="2997"/>
                </a:cubicBezTo>
                <a:cubicBezTo>
                  <a:pt x="5936" y="2997"/>
                  <a:pt x="6006" y="2970"/>
                  <a:pt x="6059" y="2917"/>
                </a:cubicBezTo>
                <a:cubicBezTo>
                  <a:pt x="6166" y="2809"/>
                  <a:pt x="6167" y="2637"/>
                  <a:pt x="6059" y="2530"/>
                </a:cubicBezTo>
                <a:lnTo>
                  <a:pt x="5900" y="2371"/>
                </a:lnTo>
                <a:cubicBezTo>
                  <a:pt x="6011" y="2318"/>
                  <a:pt x="6132" y="2291"/>
                  <a:pt x="6254" y="2291"/>
                </a:cubicBezTo>
                <a:close/>
                <a:moveTo>
                  <a:pt x="4702" y="3497"/>
                </a:moveTo>
                <a:lnTo>
                  <a:pt x="5863" y="4658"/>
                </a:lnTo>
                <a:lnTo>
                  <a:pt x="3158" y="7362"/>
                </a:lnTo>
                <a:lnTo>
                  <a:pt x="1997" y="6202"/>
                </a:lnTo>
                <a:lnTo>
                  <a:pt x="2384" y="5815"/>
                </a:lnTo>
                <a:lnTo>
                  <a:pt x="2577" y="6009"/>
                </a:lnTo>
                <a:cubicBezTo>
                  <a:pt x="2631" y="6063"/>
                  <a:pt x="2701" y="6089"/>
                  <a:pt x="2771" y="6089"/>
                </a:cubicBezTo>
                <a:cubicBezTo>
                  <a:pt x="2841" y="6089"/>
                  <a:pt x="2911" y="6063"/>
                  <a:pt x="2964" y="6009"/>
                </a:cubicBezTo>
                <a:cubicBezTo>
                  <a:pt x="3071" y="5903"/>
                  <a:pt x="3071" y="5730"/>
                  <a:pt x="2964" y="5623"/>
                </a:cubicBezTo>
                <a:lnTo>
                  <a:pt x="2770" y="5429"/>
                </a:lnTo>
                <a:lnTo>
                  <a:pt x="3157" y="5043"/>
                </a:lnTo>
                <a:lnTo>
                  <a:pt x="3351" y="5236"/>
                </a:lnTo>
                <a:cubicBezTo>
                  <a:pt x="3404" y="5290"/>
                  <a:pt x="3474" y="5317"/>
                  <a:pt x="3544" y="5317"/>
                </a:cubicBezTo>
                <a:cubicBezTo>
                  <a:pt x="3614" y="5317"/>
                  <a:pt x="3684" y="5290"/>
                  <a:pt x="3737" y="5236"/>
                </a:cubicBezTo>
                <a:cubicBezTo>
                  <a:pt x="3843" y="5130"/>
                  <a:pt x="3843" y="4957"/>
                  <a:pt x="3737" y="4850"/>
                </a:cubicBezTo>
                <a:lnTo>
                  <a:pt x="3543" y="4656"/>
                </a:lnTo>
                <a:lnTo>
                  <a:pt x="3929" y="4270"/>
                </a:lnTo>
                <a:lnTo>
                  <a:pt x="4123" y="4464"/>
                </a:lnTo>
                <a:cubicBezTo>
                  <a:pt x="4176" y="4517"/>
                  <a:pt x="4246" y="4544"/>
                  <a:pt x="4316" y="4544"/>
                </a:cubicBezTo>
                <a:cubicBezTo>
                  <a:pt x="4386" y="4544"/>
                  <a:pt x="4456" y="4517"/>
                  <a:pt x="4509" y="4464"/>
                </a:cubicBezTo>
                <a:cubicBezTo>
                  <a:pt x="4617" y="4357"/>
                  <a:pt x="4617" y="4184"/>
                  <a:pt x="4509" y="4078"/>
                </a:cubicBezTo>
                <a:lnTo>
                  <a:pt x="4316" y="3884"/>
                </a:lnTo>
                <a:lnTo>
                  <a:pt x="4702" y="3497"/>
                </a:lnTo>
                <a:close/>
                <a:moveTo>
                  <a:pt x="7630" y="6963"/>
                </a:moveTo>
                <a:cubicBezTo>
                  <a:pt x="7982" y="6963"/>
                  <a:pt x="8268" y="7249"/>
                  <a:pt x="8268" y="7602"/>
                </a:cubicBezTo>
                <a:cubicBezTo>
                  <a:pt x="8268" y="7953"/>
                  <a:pt x="7982" y="8240"/>
                  <a:pt x="7630" y="8240"/>
                </a:cubicBezTo>
                <a:cubicBezTo>
                  <a:pt x="7278" y="8240"/>
                  <a:pt x="6992" y="7953"/>
                  <a:pt x="6992" y="7602"/>
                </a:cubicBezTo>
                <a:cubicBezTo>
                  <a:pt x="6992" y="7249"/>
                  <a:pt x="7278" y="6963"/>
                  <a:pt x="7630" y="6963"/>
                </a:cubicBezTo>
                <a:close/>
                <a:moveTo>
                  <a:pt x="9088" y="0"/>
                </a:moveTo>
                <a:cubicBezTo>
                  <a:pt x="9018" y="0"/>
                  <a:pt x="8948" y="27"/>
                  <a:pt x="8895" y="80"/>
                </a:cubicBezTo>
                <a:lnTo>
                  <a:pt x="7006" y="1969"/>
                </a:lnTo>
                <a:cubicBezTo>
                  <a:pt x="6779" y="1818"/>
                  <a:pt x="6515" y="1742"/>
                  <a:pt x="6252" y="1742"/>
                </a:cubicBezTo>
                <a:cubicBezTo>
                  <a:pt x="5902" y="1742"/>
                  <a:pt x="5552" y="1876"/>
                  <a:pt x="5286" y="2143"/>
                </a:cubicBezTo>
                <a:lnTo>
                  <a:pt x="1611" y="5816"/>
                </a:lnTo>
                <a:lnTo>
                  <a:pt x="1417" y="5623"/>
                </a:lnTo>
                <a:cubicBezTo>
                  <a:pt x="1363" y="5570"/>
                  <a:pt x="1294" y="5543"/>
                  <a:pt x="1224" y="5543"/>
                </a:cubicBezTo>
                <a:cubicBezTo>
                  <a:pt x="1154" y="5543"/>
                  <a:pt x="1084" y="5570"/>
                  <a:pt x="1031" y="5623"/>
                </a:cubicBezTo>
                <a:cubicBezTo>
                  <a:pt x="924" y="5730"/>
                  <a:pt x="924" y="5903"/>
                  <a:pt x="1031" y="6009"/>
                </a:cubicBezTo>
                <a:lnTo>
                  <a:pt x="1997" y="6976"/>
                </a:lnTo>
                <a:lnTo>
                  <a:pt x="945" y="8029"/>
                </a:lnTo>
                <a:lnTo>
                  <a:pt x="494" y="7577"/>
                </a:lnTo>
                <a:cubicBezTo>
                  <a:pt x="440" y="7524"/>
                  <a:pt x="370" y="7497"/>
                  <a:pt x="300" y="7497"/>
                </a:cubicBezTo>
                <a:cubicBezTo>
                  <a:pt x="231" y="7497"/>
                  <a:pt x="161" y="7524"/>
                  <a:pt x="107" y="7577"/>
                </a:cubicBezTo>
                <a:cubicBezTo>
                  <a:pt x="1" y="7684"/>
                  <a:pt x="1" y="7857"/>
                  <a:pt x="107" y="7963"/>
                </a:cubicBezTo>
                <a:lnTo>
                  <a:pt x="1396" y="9253"/>
                </a:lnTo>
                <a:cubicBezTo>
                  <a:pt x="1449" y="9306"/>
                  <a:pt x="1519" y="9333"/>
                  <a:pt x="1589" y="9333"/>
                </a:cubicBezTo>
                <a:cubicBezTo>
                  <a:pt x="1659" y="9333"/>
                  <a:pt x="1729" y="9306"/>
                  <a:pt x="1783" y="9253"/>
                </a:cubicBezTo>
                <a:cubicBezTo>
                  <a:pt x="1889" y="9145"/>
                  <a:pt x="1889" y="8972"/>
                  <a:pt x="1783" y="8866"/>
                </a:cubicBezTo>
                <a:lnTo>
                  <a:pt x="1331" y="8415"/>
                </a:lnTo>
                <a:lnTo>
                  <a:pt x="2383" y="7362"/>
                </a:lnTo>
                <a:lnTo>
                  <a:pt x="3351" y="8329"/>
                </a:lnTo>
                <a:cubicBezTo>
                  <a:pt x="3404" y="8382"/>
                  <a:pt x="3474" y="8409"/>
                  <a:pt x="3544" y="8409"/>
                </a:cubicBezTo>
                <a:cubicBezTo>
                  <a:pt x="3614" y="8409"/>
                  <a:pt x="3684" y="8382"/>
                  <a:pt x="3737" y="8329"/>
                </a:cubicBezTo>
                <a:cubicBezTo>
                  <a:pt x="3843" y="8222"/>
                  <a:pt x="3843" y="8049"/>
                  <a:pt x="3737" y="7942"/>
                </a:cubicBezTo>
                <a:lnTo>
                  <a:pt x="3546" y="7750"/>
                </a:lnTo>
                <a:lnTo>
                  <a:pt x="7220" y="4076"/>
                </a:lnTo>
                <a:cubicBezTo>
                  <a:pt x="7687" y="3609"/>
                  <a:pt x="7745" y="2886"/>
                  <a:pt x="7394" y="2355"/>
                </a:cubicBezTo>
                <a:lnTo>
                  <a:pt x="9281" y="466"/>
                </a:lnTo>
                <a:cubicBezTo>
                  <a:pt x="9388" y="360"/>
                  <a:pt x="9388" y="187"/>
                  <a:pt x="9281" y="80"/>
                </a:cubicBezTo>
                <a:cubicBezTo>
                  <a:pt x="9228" y="27"/>
                  <a:pt x="9158" y="0"/>
                  <a:pt x="9088" y="0"/>
                </a:cubicBezTo>
                <a:close/>
                <a:moveTo>
                  <a:pt x="7625" y="5877"/>
                </a:moveTo>
                <a:cubicBezTo>
                  <a:pt x="7474" y="5877"/>
                  <a:pt x="7350" y="6000"/>
                  <a:pt x="7350" y="6151"/>
                </a:cubicBezTo>
                <a:lnTo>
                  <a:pt x="7350" y="6448"/>
                </a:lnTo>
                <a:cubicBezTo>
                  <a:pt x="7350" y="6448"/>
                  <a:pt x="7114" y="6528"/>
                  <a:pt x="7008" y="6594"/>
                </a:cubicBezTo>
                <a:lnTo>
                  <a:pt x="6791" y="6378"/>
                </a:lnTo>
                <a:cubicBezTo>
                  <a:pt x="6738" y="6324"/>
                  <a:pt x="6668" y="6297"/>
                  <a:pt x="6598" y="6297"/>
                </a:cubicBezTo>
                <a:cubicBezTo>
                  <a:pt x="6528" y="6297"/>
                  <a:pt x="6458" y="6324"/>
                  <a:pt x="6405" y="6378"/>
                </a:cubicBezTo>
                <a:cubicBezTo>
                  <a:pt x="6299" y="6484"/>
                  <a:pt x="6299" y="6657"/>
                  <a:pt x="6405" y="6764"/>
                </a:cubicBezTo>
                <a:lnTo>
                  <a:pt x="6621" y="6980"/>
                </a:lnTo>
                <a:cubicBezTo>
                  <a:pt x="6555" y="7086"/>
                  <a:pt x="6506" y="7203"/>
                  <a:pt x="6476" y="7335"/>
                </a:cubicBezTo>
                <a:lnTo>
                  <a:pt x="6170" y="7335"/>
                </a:lnTo>
                <a:cubicBezTo>
                  <a:pt x="6166" y="7334"/>
                  <a:pt x="6162" y="7334"/>
                  <a:pt x="6159" y="7334"/>
                </a:cubicBezTo>
                <a:cubicBezTo>
                  <a:pt x="6013" y="7334"/>
                  <a:pt x="5898" y="7453"/>
                  <a:pt x="5898" y="7602"/>
                </a:cubicBezTo>
                <a:cubicBezTo>
                  <a:pt x="5898" y="7752"/>
                  <a:pt x="6020" y="7874"/>
                  <a:pt x="6170" y="7882"/>
                </a:cubicBezTo>
                <a:lnTo>
                  <a:pt x="6476" y="7882"/>
                </a:lnTo>
                <a:cubicBezTo>
                  <a:pt x="6505" y="7999"/>
                  <a:pt x="6555" y="8116"/>
                  <a:pt x="6621" y="8223"/>
                </a:cubicBezTo>
                <a:lnTo>
                  <a:pt x="6405" y="8439"/>
                </a:lnTo>
                <a:cubicBezTo>
                  <a:pt x="6299" y="8547"/>
                  <a:pt x="6299" y="8719"/>
                  <a:pt x="6405" y="8827"/>
                </a:cubicBezTo>
                <a:cubicBezTo>
                  <a:pt x="6458" y="8880"/>
                  <a:pt x="6528" y="8906"/>
                  <a:pt x="6598" y="8906"/>
                </a:cubicBezTo>
                <a:cubicBezTo>
                  <a:pt x="6668" y="8906"/>
                  <a:pt x="6738" y="8880"/>
                  <a:pt x="6791" y="8827"/>
                </a:cubicBezTo>
                <a:lnTo>
                  <a:pt x="7008" y="8610"/>
                </a:lnTo>
                <a:cubicBezTo>
                  <a:pt x="7113" y="8676"/>
                  <a:pt x="7369" y="8755"/>
                  <a:pt x="7369" y="8755"/>
                </a:cubicBezTo>
                <a:lnTo>
                  <a:pt x="7369" y="9061"/>
                </a:lnTo>
                <a:cubicBezTo>
                  <a:pt x="7369" y="9061"/>
                  <a:pt x="7478" y="9334"/>
                  <a:pt x="7630" y="9334"/>
                </a:cubicBezTo>
                <a:cubicBezTo>
                  <a:pt x="7782" y="9334"/>
                  <a:pt x="7903" y="9212"/>
                  <a:pt x="7898" y="9061"/>
                </a:cubicBezTo>
                <a:lnTo>
                  <a:pt x="7898" y="8755"/>
                </a:lnTo>
                <a:cubicBezTo>
                  <a:pt x="8028" y="8726"/>
                  <a:pt x="8146" y="8676"/>
                  <a:pt x="8251" y="8610"/>
                </a:cubicBezTo>
                <a:lnTo>
                  <a:pt x="8468" y="8827"/>
                </a:lnTo>
                <a:cubicBezTo>
                  <a:pt x="8521" y="8880"/>
                  <a:pt x="8591" y="8906"/>
                  <a:pt x="8661" y="8906"/>
                </a:cubicBezTo>
                <a:cubicBezTo>
                  <a:pt x="8731" y="8906"/>
                  <a:pt x="8801" y="8880"/>
                  <a:pt x="8854" y="8827"/>
                </a:cubicBezTo>
                <a:cubicBezTo>
                  <a:pt x="8960" y="8719"/>
                  <a:pt x="8960" y="8547"/>
                  <a:pt x="8854" y="8439"/>
                </a:cubicBezTo>
                <a:lnTo>
                  <a:pt x="8638" y="8223"/>
                </a:lnTo>
                <a:cubicBezTo>
                  <a:pt x="8703" y="8118"/>
                  <a:pt x="8753" y="8000"/>
                  <a:pt x="8782" y="7882"/>
                </a:cubicBezTo>
                <a:lnTo>
                  <a:pt x="9088" y="7882"/>
                </a:lnTo>
                <a:cubicBezTo>
                  <a:pt x="9240" y="7875"/>
                  <a:pt x="9361" y="7752"/>
                  <a:pt x="9361" y="7602"/>
                </a:cubicBezTo>
                <a:cubicBezTo>
                  <a:pt x="9361" y="7450"/>
                  <a:pt x="9239" y="7328"/>
                  <a:pt x="9088" y="7328"/>
                </a:cubicBezTo>
                <a:lnTo>
                  <a:pt x="9088" y="7335"/>
                </a:lnTo>
                <a:lnTo>
                  <a:pt x="8777" y="7335"/>
                </a:lnTo>
                <a:cubicBezTo>
                  <a:pt x="8748" y="7209"/>
                  <a:pt x="8698" y="7092"/>
                  <a:pt x="8632" y="6986"/>
                </a:cubicBezTo>
                <a:lnTo>
                  <a:pt x="8843" y="6775"/>
                </a:lnTo>
                <a:cubicBezTo>
                  <a:pt x="8943" y="6676"/>
                  <a:pt x="8957" y="6517"/>
                  <a:pt x="8870" y="6407"/>
                </a:cubicBezTo>
                <a:cubicBezTo>
                  <a:pt x="8814" y="6339"/>
                  <a:pt x="8734" y="6304"/>
                  <a:pt x="8655" y="6304"/>
                </a:cubicBezTo>
                <a:cubicBezTo>
                  <a:pt x="8585" y="6304"/>
                  <a:pt x="8515" y="6331"/>
                  <a:pt x="8462" y="6384"/>
                </a:cubicBezTo>
                <a:lnTo>
                  <a:pt x="8246" y="6600"/>
                </a:lnTo>
                <a:cubicBezTo>
                  <a:pt x="8141" y="6534"/>
                  <a:pt x="8024" y="6485"/>
                  <a:pt x="7898" y="6455"/>
                </a:cubicBezTo>
                <a:lnTo>
                  <a:pt x="7898" y="6157"/>
                </a:lnTo>
                <a:cubicBezTo>
                  <a:pt x="7898" y="6017"/>
                  <a:pt x="7795" y="5893"/>
                  <a:pt x="7655" y="5879"/>
                </a:cubicBezTo>
                <a:cubicBezTo>
                  <a:pt x="7645" y="5878"/>
                  <a:pt x="7635" y="5877"/>
                  <a:pt x="7625" y="5877"/>
                </a:cubicBezTo>
                <a:close/>
              </a:path>
            </a:pathLst>
          </a:custGeom>
          <a:solidFill>
            <a:schemeClr val="dk2">
              <a:alpha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ruppo 3">
            <a:extLst>
              <a:ext uri="{FF2B5EF4-FFF2-40B4-BE49-F238E27FC236}">
                <a16:creationId xmlns:a16="http://schemas.microsoft.com/office/drawing/2014/main" id="{32F47F10-1779-D238-822C-01944579F6A5}"/>
              </a:ext>
            </a:extLst>
          </p:cNvPr>
          <p:cNvGrpSpPr>
            <a:grpSpLocks noChangeAspect="1"/>
          </p:cNvGrpSpPr>
          <p:nvPr/>
        </p:nvGrpSpPr>
        <p:grpSpPr>
          <a:xfrm>
            <a:off x="5747885" y="772549"/>
            <a:ext cx="881158" cy="880643"/>
            <a:chOff x="6311501" y="686249"/>
            <a:chExt cx="2438624" cy="2436618"/>
          </a:xfrm>
        </p:grpSpPr>
        <p:sp>
          <p:nvSpPr>
            <p:cNvPr id="23" name="Google Shape;741;p48">
              <a:extLst>
                <a:ext uri="{FF2B5EF4-FFF2-40B4-BE49-F238E27FC236}">
                  <a16:creationId xmlns:a16="http://schemas.microsoft.com/office/drawing/2014/main" id="{7C1C4133-041D-4DB9-A9F7-4D8FBAE35449}"/>
                </a:ext>
              </a:extLst>
            </p:cNvPr>
            <p:cNvSpPr/>
            <p:nvPr/>
          </p:nvSpPr>
          <p:spPr>
            <a:xfrm>
              <a:off x="6481892" y="861173"/>
              <a:ext cx="2084881" cy="2085475"/>
            </a:xfrm>
            <a:custGeom>
              <a:avLst/>
              <a:gdLst/>
              <a:ahLst/>
              <a:cxnLst/>
              <a:rect l="l" t="t" r="r" b="b"/>
              <a:pathLst>
                <a:path w="3218" h="3219" extrusionOk="0">
                  <a:moveTo>
                    <a:pt x="1610" y="1"/>
                  </a:moveTo>
                  <a:cubicBezTo>
                    <a:pt x="721" y="1"/>
                    <a:pt x="0" y="721"/>
                    <a:pt x="0" y="1610"/>
                  </a:cubicBezTo>
                  <a:cubicBezTo>
                    <a:pt x="0" y="2499"/>
                    <a:pt x="721" y="3219"/>
                    <a:pt x="1610" y="3219"/>
                  </a:cubicBezTo>
                  <a:cubicBezTo>
                    <a:pt x="1622" y="3219"/>
                    <a:pt x="1636" y="3219"/>
                    <a:pt x="1650" y="3218"/>
                  </a:cubicBezTo>
                  <a:cubicBezTo>
                    <a:pt x="1760" y="3217"/>
                    <a:pt x="1868" y="3202"/>
                    <a:pt x="1971" y="3179"/>
                  </a:cubicBezTo>
                  <a:cubicBezTo>
                    <a:pt x="2136" y="3140"/>
                    <a:pt x="2291" y="3076"/>
                    <a:pt x="2432" y="2992"/>
                  </a:cubicBezTo>
                  <a:cubicBezTo>
                    <a:pt x="2902" y="2712"/>
                    <a:pt x="3218" y="2199"/>
                    <a:pt x="3218" y="1610"/>
                  </a:cubicBezTo>
                  <a:cubicBezTo>
                    <a:pt x="3218" y="1546"/>
                    <a:pt x="3214" y="1483"/>
                    <a:pt x="3207" y="1422"/>
                  </a:cubicBezTo>
                  <a:cubicBezTo>
                    <a:pt x="3114" y="621"/>
                    <a:pt x="2433" y="1"/>
                    <a:pt x="16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2;p48">
              <a:extLst>
                <a:ext uri="{FF2B5EF4-FFF2-40B4-BE49-F238E27FC236}">
                  <a16:creationId xmlns:a16="http://schemas.microsoft.com/office/drawing/2014/main" id="{5D962149-E364-3E2C-67E0-E1620D742963}"/>
                </a:ext>
              </a:extLst>
            </p:cNvPr>
            <p:cNvSpPr/>
            <p:nvPr/>
          </p:nvSpPr>
          <p:spPr>
            <a:xfrm>
              <a:off x="6311501" y="686249"/>
              <a:ext cx="2438624" cy="2436618"/>
            </a:xfrm>
            <a:custGeom>
              <a:avLst/>
              <a:gdLst/>
              <a:ahLst/>
              <a:cxnLst/>
              <a:rect l="l" t="t" r="r" b="b"/>
              <a:pathLst>
                <a:path w="3764" h="3761" extrusionOk="0">
                  <a:moveTo>
                    <a:pt x="1881" y="154"/>
                  </a:moveTo>
                  <a:cubicBezTo>
                    <a:pt x="2757" y="154"/>
                    <a:pt x="3495" y="808"/>
                    <a:pt x="3597" y="1676"/>
                  </a:cubicBezTo>
                  <a:cubicBezTo>
                    <a:pt x="3605" y="1742"/>
                    <a:pt x="3608" y="1811"/>
                    <a:pt x="3608" y="1879"/>
                  </a:cubicBezTo>
                  <a:cubicBezTo>
                    <a:pt x="3608" y="2477"/>
                    <a:pt x="3292" y="3040"/>
                    <a:pt x="2784" y="3352"/>
                  </a:cubicBezTo>
                  <a:lnTo>
                    <a:pt x="2765" y="3362"/>
                  </a:lnTo>
                  <a:cubicBezTo>
                    <a:pt x="2612" y="3455"/>
                    <a:pt x="2447" y="3520"/>
                    <a:pt x="2271" y="3561"/>
                  </a:cubicBezTo>
                  <a:cubicBezTo>
                    <a:pt x="2158" y="3588"/>
                    <a:pt x="2042" y="3602"/>
                    <a:pt x="1923" y="3604"/>
                  </a:cubicBezTo>
                  <a:cubicBezTo>
                    <a:pt x="1909" y="3607"/>
                    <a:pt x="1896" y="3607"/>
                    <a:pt x="1881" y="3607"/>
                  </a:cubicBezTo>
                  <a:cubicBezTo>
                    <a:pt x="930" y="3607"/>
                    <a:pt x="156" y="2832"/>
                    <a:pt x="156" y="1880"/>
                  </a:cubicBezTo>
                  <a:cubicBezTo>
                    <a:pt x="156" y="928"/>
                    <a:pt x="930" y="154"/>
                    <a:pt x="1881" y="154"/>
                  </a:cubicBezTo>
                  <a:close/>
                  <a:moveTo>
                    <a:pt x="1881" y="0"/>
                  </a:moveTo>
                  <a:cubicBezTo>
                    <a:pt x="846" y="0"/>
                    <a:pt x="1" y="844"/>
                    <a:pt x="1" y="1880"/>
                  </a:cubicBezTo>
                  <a:cubicBezTo>
                    <a:pt x="1" y="2917"/>
                    <a:pt x="846" y="3760"/>
                    <a:pt x="1881" y="3760"/>
                  </a:cubicBezTo>
                  <a:cubicBezTo>
                    <a:pt x="1899" y="3760"/>
                    <a:pt x="1916" y="3760"/>
                    <a:pt x="1931" y="3759"/>
                  </a:cubicBezTo>
                  <a:cubicBezTo>
                    <a:pt x="2055" y="3755"/>
                    <a:pt x="2181" y="3739"/>
                    <a:pt x="2305" y="3712"/>
                  </a:cubicBezTo>
                  <a:cubicBezTo>
                    <a:pt x="2490" y="3669"/>
                    <a:pt x="2664" y="3601"/>
                    <a:pt x="2826" y="3507"/>
                  </a:cubicBezTo>
                  <a:lnTo>
                    <a:pt x="2844" y="3496"/>
                  </a:lnTo>
                  <a:cubicBezTo>
                    <a:pt x="3411" y="3159"/>
                    <a:pt x="3763" y="2539"/>
                    <a:pt x="3763" y="1880"/>
                  </a:cubicBezTo>
                  <a:cubicBezTo>
                    <a:pt x="3763" y="1805"/>
                    <a:pt x="3758" y="1732"/>
                    <a:pt x="3750" y="1659"/>
                  </a:cubicBezTo>
                  <a:cubicBezTo>
                    <a:pt x="3638" y="713"/>
                    <a:pt x="2836" y="0"/>
                    <a:pt x="1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3;p48">
              <a:extLst>
                <a:ext uri="{FF2B5EF4-FFF2-40B4-BE49-F238E27FC236}">
                  <a16:creationId xmlns:a16="http://schemas.microsoft.com/office/drawing/2014/main" id="{A1DF715F-A7DD-2F21-24D6-40FA9A0FD5D5}"/>
                </a:ext>
              </a:extLst>
            </p:cNvPr>
            <p:cNvSpPr/>
            <p:nvPr/>
          </p:nvSpPr>
          <p:spPr>
            <a:xfrm>
              <a:off x="7729061" y="1655462"/>
              <a:ext cx="837709" cy="1265278"/>
            </a:xfrm>
            <a:custGeom>
              <a:avLst/>
              <a:gdLst/>
              <a:ahLst/>
              <a:cxnLst/>
              <a:rect l="l" t="t" r="r" b="b"/>
              <a:pathLst>
                <a:path w="1293" h="1953" extrusionOk="0">
                  <a:moveTo>
                    <a:pt x="920" y="1"/>
                  </a:moveTo>
                  <a:lnTo>
                    <a:pt x="450" y="313"/>
                  </a:lnTo>
                  <a:cubicBezTo>
                    <a:pt x="450" y="313"/>
                    <a:pt x="170" y="420"/>
                    <a:pt x="83" y="773"/>
                  </a:cubicBezTo>
                  <a:cubicBezTo>
                    <a:pt x="1" y="1108"/>
                    <a:pt x="43" y="1884"/>
                    <a:pt x="46" y="1953"/>
                  </a:cubicBezTo>
                  <a:cubicBezTo>
                    <a:pt x="760" y="1789"/>
                    <a:pt x="1293" y="1148"/>
                    <a:pt x="1293" y="384"/>
                  </a:cubicBezTo>
                  <a:cubicBezTo>
                    <a:pt x="1293" y="320"/>
                    <a:pt x="1289" y="257"/>
                    <a:pt x="1282" y="195"/>
                  </a:cubicBezTo>
                  <a:lnTo>
                    <a:pt x="9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4;p48">
              <a:extLst>
                <a:ext uri="{FF2B5EF4-FFF2-40B4-BE49-F238E27FC236}">
                  <a16:creationId xmlns:a16="http://schemas.microsoft.com/office/drawing/2014/main" id="{32F254D8-9F97-D106-0E54-4A398A35C115}"/>
                </a:ext>
              </a:extLst>
            </p:cNvPr>
            <p:cNvSpPr/>
            <p:nvPr/>
          </p:nvSpPr>
          <p:spPr>
            <a:xfrm>
              <a:off x="7310531" y="1229165"/>
              <a:ext cx="963398" cy="802705"/>
            </a:xfrm>
            <a:custGeom>
              <a:avLst/>
              <a:gdLst/>
              <a:ahLst/>
              <a:cxnLst/>
              <a:rect l="l" t="t" r="r" b="b"/>
              <a:pathLst>
                <a:path w="1487" h="1239" extrusionOk="0">
                  <a:moveTo>
                    <a:pt x="897" y="0"/>
                  </a:moveTo>
                  <a:lnTo>
                    <a:pt x="20" y="140"/>
                  </a:lnTo>
                  <a:cubicBezTo>
                    <a:pt x="20" y="140"/>
                    <a:pt x="1" y="347"/>
                    <a:pt x="70" y="528"/>
                  </a:cubicBezTo>
                  <a:cubicBezTo>
                    <a:pt x="142" y="710"/>
                    <a:pt x="133" y="803"/>
                    <a:pt x="109" y="860"/>
                  </a:cubicBezTo>
                  <a:cubicBezTo>
                    <a:pt x="106" y="864"/>
                    <a:pt x="105" y="869"/>
                    <a:pt x="106" y="875"/>
                  </a:cubicBezTo>
                  <a:cubicBezTo>
                    <a:pt x="109" y="924"/>
                    <a:pt x="231" y="968"/>
                    <a:pt x="276" y="1014"/>
                  </a:cubicBezTo>
                  <a:cubicBezTo>
                    <a:pt x="326" y="1064"/>
                    <a:pt x="364" y="1178"/>
                    <a:pt x="542" y="1196"/>
                  </a:cubicBezTo>
                  <a:cubicBezTo>
                    <a:pt x="552" y="1197"/>
                    <a:pt x="561" y="1197"/>
                    <a:pt x="570" y="1197"/>
                  </a:cubicBezTo>
                  <a:cubicBezTo>
                    <a:pt x="636" y="1197"/>
                    <a:pt x="679" y="1172"/>
                    <a:pt x="718" y="1143"/>
                  </a:cubicBezTo>
                  <a:cubicBezTo>
                    <a:pt x="771" y="1105"/>
                    <a:pt x="818" y="1060"/>
                    <a:pt x="901" y="1060"/>
                  </a:cubicBezTo>
                  <a:cubicBezTo>
                    <a:pt x="1055" y="1060"/>
                    <a:pt x="1173" y="1238"/>
                    <a:pt x="1173" y="1238"/>
                  </a:cubicBezTo>
                  <a:lnTo>
                    <a:pt x="1486" y="911"/>
                  </a:lnTo>
                  <a:lnTo>
                    <a:pt x="897" y="0"/>
                  </a:lnTo>
                  <a:close/>
                </a:path>
              </a:pathLst>
            </a:custGeom>
            <a:solidFill>
              <a:srgbClr val="FFD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5;p48">
              <a:extLst>
                <a:ext uri="{FF2B5EF4-FFF2-40B4-BE49-F238E27FC236}">
                  <a16:creationId xmlns:a16="http://schemas.microsoft.com/office/drawing/2014/main" id="{3BF165A7-ADF3-13C2-BB08-58C1DA6E1DE3}"/>
                </a:ext>
              </a:extLst>
            </p:cNvPr>
            <p:cNvSpPr/>
            <p:nvPr/>
          </p:nvSpPr>
          <p:spPr>
            <a:xfrm>
              <a:off x="7269713" y="960298"/>
              <a:ext cx="1207651" cy="1343671"/>
            </a:xfrm>
            <a:custGeom>
              <a:avLst/>
              <a:gdLst/>
              <a:ahLst/>
              <a:cxnLst/>
              <a:rect l="l" t="t" r="r" b="b"/>
              <a:pathLst>
                <a:path w="1864" h="2074" extrusionOk="0">
                  <a:moveTo>
                    <a:pt x="731" y="0"/>
                  </a:moveTo>
                  <a:cubicBezTo>
                    <a:pt x="682" y="0"/>
                    <a:pt x="629" y="5"/>
                    <a:pt x="574" y="16"/>
                  </a:cubicBezTo>
                  <a:cubicBezTo>
                    <a:pt x="138" y="104"/>
                    <a:pt x="1" y="335"/>
                    <a:pt x="16" y="543"/>
                  </a:cubicBezTo>
                  <a:cubicBezTo>
                    <a:pt x="16" y="543"/>
                    <a:pt x="16" y="877"/>
                    <a:pt x="476" y="968"/>
                  </a:cubicBezTo>
                  <a:cubicBezTo>
                    <a:pt x="935" y="1061"/>
                    <a:pt x="984" y="1051"/>
                    <a:pt x="1053" y="1369"/>
                  </a:cubicBezTo>
                  <a:cubicBezTo>
                    <a:pt x="1121" y="1688"/>
                    <a:pt x="823" y="1870"/>
                    <a:pt x="1121" y="2044"/>
                  </a:cubicBezTo>
                  <a:cubicBezTo>
                    <a:pt x="1156" y="2064"/>
                    <a:pt x="1192" y="2073"/>
                    <a:pt x="1228" y="2073"/>
                  </a:cubicBezTo>
                  <a:cubicBezTo>
                    <a:pt x="1507" y="2073"/>
                    <a:pt x="1826" y="1537"/>
                    <a:pt x="1844" y="1210"/>
                  </a:cubicBezTo>
                  <a:cubicBezTo>
                    <a:pt x="1864" y="838"/>
                    <a:pt x="1527" y="784"/>
                    <a:pt x="1390" y="494"/>
                  </a:cubicBezTo>
                  <a:cubicBezTo>
                    <a:pt x="1271" y="242"/>
                    <a:pt x="1070" y="0"/>
                    <a:pt x="731" y="0"/>
                  </a:cubicBezTo>
                  <a:close/>
                </a:path>
              </a:pathLst>
            </a:custGeom>
            <a:solidFill>
              <a:srgbClr val="993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746;p48">
              <a:extLst>
                <a:ext uri="{FF2B5EF4-FFF2-40B4-BE49-F238E27FC236}">
                  <a16:creationId xmlns:a16="http://schemas.microsoft.com/office/drawing/2014/main" id="{786AB06E-6C86-25B9-F044-606B78E227D0}"/>
                </a:ext>
              </a:extLst>
            </p:cNvPr>
            <p:cNvSpPr/>
            <p:nvPr/>
          </p:nvSpPr>
          <p:spPr>
            <a:xfrm>
              <a:off x="7379206" y="1696926"/>
              <a:ext cx="472953" cy="308384"/>
            </a:xfrm>
            <a:custGeom>
              <a:avLst/>
              <a:gdLst/>
              <a:ahLst/>
              <a:cxnLst/>
              <a:rect l="l" t="t" r="r" b="b"/>
              <a:pathLst>
                <a:path w="730" h="476" extrusionOk="0">
                  <a:moveTo>
                    <a:pt x="433" y="0"/>
                  </a:moveTo>
                  <a:cubicBezTo>
                    <a:pt x="408" y="0"/>
                    <a:pt x="381" y="4"/>
                    <a:pt x="354" y="13"/>
                  </a:cubicBezTo>
                  <a:cubicBezTo>
                    <a:pt x="175" y="70"/>
                    <a:pt x="35" y="136"/>
                    <a:pt x="0" y="153"/>
                  </a:cubicBezTo>
                  <a:cubicBezTo>
                    <a:pt x="2" y="202"/>
                    <a:pt x="125" y="246"/>
                    <a:pt x="170" y="292"/>
                  </a:cubicBezTo>
                  <a:cubicBezTo>
                    <a:pt x="220" y="342"/>
                    <a:pt x="258" y="456"/>
                    <a:pt x="436" y="474"/>
                  </a:cubicBezTo>
                  <a:cubicBezTo>
                    <a:pt x="446" y="475"/>
                    <a:pt x="455" y="475"/>
                    <a:pt x="464" y="475"/>
                  </a:cubicBezTo>
                  <a:cubicBezTo>
                    <a:pt x="530" y="475"/>
                    <a:pt x="573" y="450"/>
                    <a:pt x="612" y="421"/>
                  </a:cubicBezTo>
                  <a:cubicBezTo>
                    <a:pt x="654" y="375"/>
                    <a:pt x="694" y="321"/>
                    <a:pt x="706" y="272"/>
                  </a:cubicBezTo>
                  <a:cubicBezTo>
                    <a:pt x="730" y="169"/>
                    <a:pt x="603"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7;p48">
              <a:extLst>
                <a:ext uri="{FF2B5EF4-FFF2-40B4-BE49-F238E27FC236}">
                  <a16:creationId xmlns:a16="http://schemas.microsoft.com/office/drawing/2014/main" id="{F4E924FB-5454-40FB-C211-7D4AB4B56BFE}"/>
                </a:ext>
              </a:extLst>
            </p:cNvPr>
            <p:cNvSpPr/>
            <p:nvPr/>
          </p:nvSpPr>
          <p:spPr>
            <a:xfrm>
              <a:off x="7662977" y="1613998"/>
              <a:ext cx="364109" cy="254611"/>
            </a:xfrm>
            <a:custGeom>
              <a:avLst/>
              <a:gdLst/>
              <a:ahLst/>
              <a:cxnLst/>
              <a:rect l="l" t="t" r="r" b="b"/>
              <a:pathLst>
                <a:path w="562" h="393" extrusionOk="0">
                  <a:moveTo>
                    <a:pt x="364" y="0"/>
                  </a:moveTo>
                  <a:cubicBezTo>
                    <a:pt x="174" y="0"/>
                    <a:pt x="8" y="124"/>
                    <a:pt x="0" y="129"/>
                  </a:cubicBezTo>
                  <a:lnTo>
                    <a:pt x="32" y="170"/>
                  </a:lnTo>
                  <a:cubicBezTo>
                    <a:pt x="35" y="169"/>
                    <a:pt x="191" y="52"/>
                    <a:pt x="365" y="52"/>
                  </a:cubicBezTo>
                  <a:cubicBezTo>
                    <a:pt x="394" y="52"/>
                    <a:pt x="423" y="55"/>
                    <a:pt x="452" y="63"/>
                  </a:cubicBezTo>
                  <a:cubicBezTo>
                    <a:pt x="469" y="66"/>
                    <a:pt x="490" y="74"/>
                    <a:pt x="493" y="89"/>
                  </a:cubicBezTo>
                  <a:cubicBezTo>
                    <a:pt x="501" y="139"/>
                    <a:pt x="355" y="262"/>
                    <a:pt x="215" y="349"/>
                  </a:cubicBezTo>
                  <a:lnTo>
                    <a:pt x="243" y="392"/>
                  </a:lnTo>
                  <a:cubicBezTo>
                    <a:pt x="297" y="360"/>
                    <a:pt x="562" y="190"/>
                    <a:pt x="543" y="81"/>
                  </a:cubicBezTo>
                  <a:cubicBezTo>
                    <a:pt x="540" y="58"/>
                    <a:pt x="524" y="27"/>
                    <a:pt x="464" y="12"/>
                  </a:cubicBezTo>
                  <a:cubicBezTo>
                    <a:pt x="430" y="4"/>
                    <a:pt x="397" y="0"/>
                    <a:pt x="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8;p48">
              <a:extLst>
                <a:ext uri="{FF2B5EF4-FFF2-40B4-BE49-F238E27FC236}">
                  <a16:creationId xmlns:a16="http://schemas.microsoft.com/office/drawing/2014/main" id="{49070640-EBB1-ECF0-468F-810211008BA4}"/>
                </a:ext>
              </a:extLst>
            </p:cNvPr>
            <p:cNvSpPr/>
            <p:nvPr/>
          </p:nvSpPr>
          <p:spPr>
            <a:xfrm>
              <a:off x="7125884" y="1919146"/>
              <a:ext cx="355039" cy="468406"/>
            </a:xfrm>
            <a:custGeom>
              <a:avLst/>
              <a:gdLst/>
              <a:ahLst/>
              <a:cxnLst/>
              <a:rect l="l" t="t" r="r" b="b"/>
              <a:pathLst>
                <a:path w="548" h="723" extrusionOk="0">
                  <a:moveTo>
                    <a:pt x="262" y="0"/>
                  </a:moveTo>
                  <a:cubicBezTo>
                    <a:pt x="260" y="0"/>
                    <a:pt x="259" y="0"/>
                    <a:pt x="257" y="0"/>
                  </a:cubicBezTo>
                  <a:cubicBezTo>
                    <a:pt x="208" y="4"/>
                    <a:pt x="200" y="53"/>
                    <a:pt x="180" y="76"/>
                  </a:cubicBezTo>
                  <a:cubicBezTo>
                    <a:pt x="159" y="98"/>
                    <a:pt x="95" y="105"/>
                    <a:pt x="89" y="153"/>
                  </a:cubicBezTo>
                  <a:cubicBezTo>
                    <a:pt x="82" y="203"/>
                    <a:pt x="33" y="209"/>
                    <a:pt x="33" y="257"/>
                  </a:cubicBezTo>
                  <a:cubicBezTo>
                    <a:pt x="33" y="306"/>
                    <a:pt x="0" y="342"/>
                    <a:pt x="13" y="382"/>
                  </a:cubicBezTo>
                  <a:cubicBezTo>
                    <a:pt x="27" y="421"/>
                    <a:pt x="75" y="489"/>
                    <a:pt x="102" y="544"/>
                  </a:cubicBezTo>
                  <a:cubicBezTo>
                    <a:pt x="128" y="600"/>
                    <a:pt x="248" y="654"/>
                    <a:pt x="254" y="675"/>
                  </a:cubicBezTo>
                  <a:cubicBezTo>
                    <a:pt x="261" y="695"/>
                    <a:pt x="284" y="723"/>
                    <a:pt x="284" y="723"/>
                  </a:cubicBezTo>
                  <a:lnTo>
                    <a:pt x="533" y="597"/>
                  </a:lnTo>
                  <a:lnTo>
                    <a:pt x="501" y="494"/>
                  </a:lnTo>
                  <a:cubicBezTo>
                    <a:pt x="501" y="494"/>
                    <a:pt x="547" y="280"/>
                    <a:pt x="494" y="195"/>
                  </a:cubicBezTo>
                  <a:cubicBezTo>
                    <a:pt x="442" y="111"/>
                    <a:pt x="432" y="163"/>
                    <a:pt x="384" y="105"/>
                  </a:cubicBezTo>
                  <a:cubicBezTo>
                    <a:pt x="336" y="48"/>
                    <a:pt x="308" y="0"/>
                    <a:pt x="262" y="0"/>
                  </a:cubicBezTo>
                  <a:close/>
                </a:path>
              </a:pathLst>
            </a:custGeom>
            <a:solidFill>
              <a:srgbClr val="FFD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9;p48">
              <a:extLst>
                <a:ext uri="{FF2B5EF4-FFF2-40B4-BE49-F238E27FC236}">
                  <a16:creationId xmlns:a16="http://schemas.microsoft.com/office/drawing/2014/main" id="{EA50A73E-0738-487F-30B5-AD217E74151F}"/>
                </a:ext>
              </a:extLst>
            </p:cNvPr>
            <p:cNvSpPr/>
            <p:nvPr/>
          </p:nvSpPr>
          <p:spPr>
            <a:xfrm>
              <a:off x="7268418" y="2263813"/>
              <a:ext cx="789119" cy="682202"/>
            </a:xfrm>
            <a:custGeom>
              <a:avLst/>
              <a:gdLst/>
              <a:ahLst/>
              <a:cxnLst/>
              <a:rect l="l" t="t" r="r" b="b"/>
              <a:pathLst>
                <a:path w="1218" h="1053" extrusionOk="0">
                  <a:moveTo>
                    <a:pt x="343" y="0"/>
                  </a:moveTo>
                  <a:cubicBezTo>
                    <a:pt x="199" y="62"/>
                    <a:pt x="1" y="231"/>
                    <a:pt x="1" y="231"/>
                  </a:cubicBezTo>
                  <a:lnTo>
                    <a:pt x="435" y="1053"/>
                  </a:lnTo>
                  <a:cubicBezTo>
                    <a:pt x="545" y="1052"/>
                    <a:pt x="652" y="1037"/>
                    <a:pt x="756" y="1014"/>
                  </a:cubicBezTo>
                  <a:cubicBezTo>
                    <a:pt x="920" y="975"/>
                    <a:pt x="1076" y="911"/>
                    <a:pt x="1217" y="827"/>
                  </a:cubicBezTo>
                  <a:cubicBezTo>
                    <a:pt x="820" y="608"/>
                    <a:pt x="344" y="2"/>
                    <a:pt x="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0;p48">
              <a:extLst>
                <a:ext uri="{FF2B5EF4-FFF2-40B4-BE49-F238E27FC236}">
                  <a16:creationId xmlns:a16="http://schemas.microsoft.com/office/drawing/2014/main" id="{8E6714B9-AE30-C8C1-C02C-BE706AECE0A1}"/>
                </a:ext>
              </a:extLst>
            </p:cNvPr>
            <p:cNvSpPr/>
            <p:nvPr/>
          </p:nvSpPr>
          <p:spPr>
            <a:xfrm>
              <a:off x="6984647" y="1748108"/>
              <a:ext cx="233237" cy="69970"/>
            </a:xfrm>
            <a:custGeom>
              <a:avLst/>
              <a:gdLst/>
              <a:ahLst/>
              <a:cxnLst/>
              <a:rect l="l" t="t" r="r" b="b"/>
              <a:pathLst>
                <a:path w="360" h="108" extrusionOk="0">
                  <a:moveTo>
                    <a:pt x="93" y="0"/>
                  </a:moveTo>
                  <a:cubicBezTo>
                    <a:pt x="80" y="0"/>
                    <a:pt x="69" y="2"/>
                    <a:pt x="59" y="6"/>
                  </a:cubicBezTo>
                  <a:cubicBezTo>
                    <a:pt x="0" y="35"/>
                    <a:pt x="24" y="108"/>
                    <a:pt x="208" y="108"/>
                  </a:cubicBezTo>
                  <a:cubicBezTo>
                    <a:pt x="250" y="108"/>
                    <a:pt x="300" y="104"/>
                    <a:pt x="360" y="95"/>
                  </a:cubicBezTo>
                  <a:cubicBezTo>
                    <a:pt x="360" y="95"/>
                    <a:pt x="186" y="0"/>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1;p48">
              <a:extLst>
                <a:ext uri="{FF2B5EF4-FFF2-40B4-BE49-F238E27FC236}">
                  <a16:creationId xmlns:a16="http://schemas.microsoft.com/office/drawing/2014/main" id="{5FA93140-4EBD-892B-1CC8-3659CCA8BED1}"/>
                </a:ext>
              </a:extLst>
            </p:cNvPr>
            <p:cNvSpPr/>
            <p:nvPr/>
          </p:nvSpPr>
          <p:spPr>
            <a:xfrm>
              <a:off x="6995661" y="1895175"/>
              <a:ext cx="205378" cy="104955"/>
            </a:xfrm>
            <a:custGeom>
              <a:avLst/>
              <a:gdLst/>
              <a:ahLst/>
              <a:cxnLst/>
              <a:rect l="l" t="t" r="r" b="b"/>
              <a:pathLst>
                <a:path w="317" h="162" extrusionOk="0">
                  <a:moveTo>
                    <a:pt x="316" y="1"/>
                  </a:moveTo>
                  <a:cubicBezTo>
                    <a:pt x="316" y="1"/>
                    <a:pt x="60" y="29"/>
                    <a:pt x="19" y="100"/>
                  </a:cubicBezTo>
                  <a:cubicBezTo>
                    <a:pt x="1" y="132"/>
                    <a:pt x="12" y="161"/>
                    <a:pt x="53" y="161"/>
                  </a:cubicBezTo>
                  <a:cubicBezTo>
                    <a:pt x="101" y="161"/>
                    <a:pt x="189" y="121"/>
                    <a:pt x="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2;p48">
              <a:extLst>
                <a:ext uri="{FF2B5EF4-FFF2-40B4-BE49-F238E27FC236}">
                  <a16:creationId xmlns:a16="http://schemas.microsoft.com/office/drawing/2014/main" id="{65E89BF5-A721-3A7C-DF68-04F6EF8701BB}"/>
                </a:ext>
              </a:extLst>
            </p:cNvPr>
            <p:cNvSpPr/>
            <p:nvPr/>
          </p:nvSpPr>
          <p:spPr>
            <a:xfrm>
              <a:off x="7144673" y="1601041"/>
              <a:ext cx="112732" cy="154191"/>
            </a:xfrm>
            <a:custGeom>
              <a:avLst/>
              <a:gdLst/>
              <a:ahLst/>
              <a:cxnLst/>
              <a:rect l="l" t="t" r="r" b="b"/>
              <a:pathLst>
                <a:path w="174" h="238" extrusionOk="0">
                  <a:moveTo>
                    <a:pt x="52" y="1"/>
                  </a:moveTo>
                  <a:cubicBezTo>
                    <a:pt x="7" y="1"/>
                    <a:pt x="1" y="85"/>
                    <a:pt x="174" y="238"/>
                  </a:cubicBezTo>
                  <a:cubicBezTo>
                    <a:pt x="174" y="238"/>
                    <a:pt x="134" y="33"/>
                    <a:pt x="73" y="6"/>
                  </a:cubicBezTo>
                  <a:cubicBezTo>
                    <a:pt x="65" y="2"/>
                    <a:pt x="58" y="1"/>
                    <a:pt x="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ruppo 12">
            <a:extLst>
              <a:ext uri="{FF2B5EF4-FFF2-40B4-BE49-F238E27FC236}">
                <a16:creationId xmlns:a16="http://schemas.microsoft.com/office/drawing/2014/main" id="{8B44A484-DFE9-A69E-9A05-9DDD2F39BFED}"/>
              </a:ext>
            </a:extLst>
          </p:cNvPr>
          <p:cNvGrpSpPr>
            <a:grpSpLocks noChangeAspect="1"/>
          </p:cNvGrpSpPr>
          <p:nvPr/>
        </p:nvGrpSpPr>
        <p:grpSpPr>
          <a:xfrm>
            <a:off x="465459" y="4126180"/>
            <a:ext cx="1440000" cy="880256"/>
            <a:chOff x="340071" y="3522817"/>
            <a:chExt cx="1838907" cy="1124103"/>
          </a:xfrm>
        </p:grpSpPr>
        <p:grpSp>
          <p:nvGrpSpPr>
            <p:cNvPr id="1555" name="Google Shape;1850;p81">
              <a:extLst>
                <a:ext uri="{FF2B5EF4-FFF2-40B4-BE49-F238E27FC236}">
                  <a16:creationId xmlns:a16="http://schemas.microsoft.com/office/drawing/2014/main" id="{9480E491-3A04-ED9A-69B7-604F7D79410F}"/>
                </a:ext>
              </a:extLst>
            </p:cNvPr>
            <p:cNvGrpSpPr>
              <a:grpSpLocks noChangeAspect="1"/>
            </p:cNvGrpSpPr>
            <p:nvPr/>
          </p:nvGrpSpPr>
          <p:grpSpPr>
            <a:xfrm>
              <a:off x="1916346" y="3663476"/>
              <a:ext cx="262632" cy="972000"/>
              <a:chOff x="5650987" y="2285862"/>
              <a:chExt cx="885353" cy="3276998"/>
            </a:xfrm>
          </p:grpSpPr>
          <p:sp>
            <p:nvSpPr>
              <p:cNvPr id="1556" name="Google Shape;1851;p81">
                <a:extLst>
                  <a:ext uri="{FF2B5EF4-FFF2-40B4-BE49-F238E27FC236}">
                    <a16:creationId xmlns:a16="http://schemas.microsoft.com/office/drawing/2014/main" id="{D3874138-EEB0-7021-B4BF-B9D4ED2DC55C}"/>
                  </a:ext>
                </a:extLst>
              </p:cNvPr>
              <p:cNvSpPr/>
              <p:nvPr/>
            </p:nvSpPr>
            <p:spPr>
              <a:xfrm>
                <a:off x="5817212" y="4828977"/>
                <a:ext cx="319915" cy="733883"/>
              </a:xfrm>
              <a:custGeom>
                <a:avLst/>
                <a:gdLst/>
                <a:ahLst/>
                <a:cxnLst/>
                <a:rect l="l" t="t" r="r" b="b"/>
                <a:pathLst>
                  <a:path w="1174" h="2693" extrusionOk="0">
                    <a:moveTo>
                      <a:pt x="132" y="1"/>
                    </a:moveTo>
                    <a:cubicBezTo>
                      <a:pt x="132" y="1"/>
                      <a:pt x="1" y="381"/>
                      <a:pt x="23" y="659"/>
                    </a:cubicBezTo>
                    <a:cubicBezTo>
                      <a:pt x="46" y="936"/>
                      <a:pt x="105" y="2255"/>
                      <a:pt x="105" y="2255"/>
                    </a:cubicBezTo>
                    <a:lnTo>
                      <a:pt x="109" y="2690"/>
                    </a:lnTo>
                    <a:lnTo>
                      <a:pt x="363" y="2681"/>
                    </a:lnTo>
                    <a:lnTo>
                      <a:pt x="384" y="2595"/>
                    </a:lnTo>
                    <a:cubicBezTo>
                      <a:pt x="384" y="2595"/>
                      <a:pt x="531" y="2662"/>
                      <a:pt x="568" y="2687"/>
                    </a:cubicBezTo>
                    <a:cubicBezTo>
                      <a:pt x="576" y="2691"/>
                      <a:pt x="603" y="2693"/>
                      <a:pt x="643" y="2693"/>
                    </a:cubicBezTo>
                    <a:cubicBezTo>
                      <a:pt x="807" y="2693"/>
                      <a:pt x="1174" y="2663"/>
                      <a:pt x="1174" y="2663"/>
                    </a:cubicBezTo>
                    <a:lnTo>
                      <a:pt x="1110" y="2557"/>
                    </a:lnTo>
                    <a:lnTo>
                      <a:pt x="527" y="2215"/>
                    </a:lnTo>
                    <a:lnTo>
                      <a:pt x="520" y="1984"/>
                    </a:lnTo>
                    <a:lnTo>
                      <a:pt x="876" y="118"/>
                    </a:lnTo>
                    <a:lnTo>
                      <a:pt x="1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852;p81">
                <a:extLst>
                  <a:ext uri="{FF2B5EF4-FFF2-40B4-BE49-F238E27FC236}">
                    <a16:creationId xmlns:a16="http://schemas.microsoft.com/office/drawing/2014/main" id="{D6A25D7F-E6B6-00FC-4296-CD7CC1E214C4}"/>
                  </a:ext>
                </a:extLst>
              </p:cNvPr>
              <p:cNvSpPr/>
              <p:nvPr/>
            </p:nvSpPr>
            <p:spPr>
              <a:xfrm>
                <a:off x="5995427" y="4816714"/>
                <a:ext cx="382590" cy="688100"/>
              </a:xfrm>
              <a:custGeom>
                <a:avLst/>
                <a:gdLst/>
                <a:ahLst/>
                <a:cxnLst/>
                <a:rect l="l" t="t" r="r" b="b"/>
                <a:pathLst>
                  <a:path w="1404" h="2525" extrusionOk="0">
                    <a:moveTo>
                      <a:pt x="1404" y="0"/>
                    </a:moveTo>
                    <a:lnTo>
                      <a:pt x="463" y="154"/>
                    </a:lnTo>
                    <a:lnTo>
                      <a:pt x="99" y="1816"/>
                    </a:lnTo>
                    <a:lnTo>
                      <a:pt x="1" y="2122"/>
                    </a:lnTo>
                    <a:lnTo>
                      <a:pt x="210" y="2224"/>
                    </a:lnTo>
                    <a:lnTo>
                      <a:pt x="290" y="2112"/>
                    </a:lnTo>
                    <a:lnTo>
                      <a:pt x="405" y="2253"/>
                    </a:lnTo>
                    <a:lnTo>
                      <a:pt x="445" y="2348"/>
                    </a:lnTo>
                    <a:lnTo>
                      <a:pt x="717" y="2497"/>
                    </a:lnTo>
                    <a:lnTo>
                      <a:pt x="924" y="2524"/>
                    </a:lnTo>
                    <a:lnTo>
                      <a:pt x="910" y="2453"/>
                    </a:lnTo>
                    <a:lnTo>
                      <a:pt x="732" y="2229"/>
                    </a:lnTo>
                    <a:lnTo>
                      <a:pt x="520" y="1728"/>
                    </a:lnTo>
                    <a:lnTo>
                      <a:pt x="1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853;p81">
                <a:extLst>
                  <a:ext uri="{FF2B5EF4-FFF2-40B4-BE49-F238E27FC236}">
                    <a16:creationId xmlns:a16="http://schemas.microsoft.com/office/drawing/2014/main" id="{4ABBF36D-AE65-E9BE-3043-8BC3EF52291A}"/>
                  </a:ext>
                </a:extLst>
              </p:cNvPr>
              <p:cNvSpPr/>
              <p:nvPr/>
            </p:nvSpPr>
            <p:spPr>
              <a:xfrm>
                <a:off x="5683959" y="2808546"/>
                <a:ext cx="852380" cy="2068661"/>
              </a:xfrm>
              <a:custGeom>
                <a:avLst/>
                <a:gdLst/>
                <a:ahLst/>
                <a:cxnLst/>
                <a:rect l="l" t="t" r="r" b="b"/>
                <a:pathLst>
                  <a:path w="3128" h="7591" extrusionOk="0">
                    <a:moveTo>
                      <a:pt x="1261" y="0"/>
                    </a:moveTo>
                    <a:cubicBezTo>
                      <a:pt x="1145" y="0"/>
                      <a:pt x="393" y="734"/>
                      <a:pt x="374" y="892"/>
                    </a:cubicBezTo>
                    <a:cubicBezTo>
                      <a:pt x="356" y="1050"/>
                      <a:pt x="341" y="3681"/>
                      <a:pt x="341" y="3681"/>
                    </a:cubicBezTo>
                    <a:cubicBezTo>
                      <a:pt x="341" y="3681"/>
                      <a:pt x="45" y="4200"/>
                      <a:pt x="30" y="5157"/>
                    </a:cubicBezTo>
                    <a:cubicBezTo>
                      <a:pt x="16" y="6115"/>
                      <a:pt x="1" y="7376"/>
                      <a:pt x="1" y="7376"/>
                    </a:cubicBezTo>
                    <a:cubicBezTo>
                      <a:pt x="1" y="7376"/>
                      <a:pt x="1020" y="7590"/>
                      <a:pt x="1727" y="7590"/>
                    </a:cubicBezTo>
                    <a:cubicBezTo>
                      <a:pt x="1782" y="7590"/>
                      <a:pt x="1835" y="7589"/>
                      <a:pt x="1886" y="7586"/>
                    </a:cubicBezTo>
                    <a:cubicBezTo>
                      <a:pt x="2589" y="7548"/>
                      <a:pt x="3127" y="7384"/>
                      <a:pt x="3127" y="7384"/>
                    </a:cubicBezTo>
                    <a:cubicBezTo>
                      <a:pt x="3127" y="7384"/>
                      <a:pt x="3090" y="6004"/>
                      <a:pt x="3055" y="5751"/>
                    </a:cubicBezTo>
                    <a:cubicBezTo>
                      <a:pt x="3023" y="5499"/>
                      <a:pt x="2673" y="3512"/>
                      <a:pt x="2673" y="3512"/>
                    </a:cubicBezTo>
                    <a:lnTo>
                      <a:pt x="2730" y="1765"/>
                    </a:lnTo>
                    <a:lnTo>
                      <a:pt x="2723" y="1559"/>
                    </a:lnTo>
                    <a:lnTo>
                      <a:pt x="2623" y="1477"/>
                    </a:lnTo>
                    <a:lnTo>
                      <a:pt x="2654" y="1355"/>
                    </a:lnTo>
                    <a:cubicBezTo>
                      <a:pt x="2654" y="1355"/>
                      <a:pt x="2514" y="839"/>
                      <a:pt x="2435" y="685"/>
                    </a:cubicBezTo>
                    <a:cubicBezTo>
                      <a:pt x="2358" y="531"/>
                      <a:pt x="2143" y="320"/>
                      <a:pt x="2143" y="320"/>
                    </a:cubicBezTo>
                    <a:lnTo>
                      <a:pt x="1730" y="201"/>
                    </a:lnTo>
                    <a:cubicBezTo>
                      <a:pt x="1730" y="201"/>
                      <a:pt x="1372" y="8"/>
                      <a:pt x="1263" y="0"/>
                    </a:cubicBezTo>
                    <a:cubicBezTo>
                      <a:pt x="1262" y="0"/>
                      <a:pt x="1261" y="0"/>
                      <a:pt x="1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854;p81">
                <a:extLst>
                  <a:ext uri="{FF2B5EF4-FFF2-40B4-BE49-F238E27FC236}">
                    <a16:creationId xmlns:a16="http://schemas.microsoft.com/office/drawing/2014/main" id="{199B73EE-D8DD-1CC0-928F-4791A2915801}"/>
                  </a:ext>
                </a:extLst>
              </p:cNvPr>
              <p:cNvSpPr/>
              <p:nvPr/>
            </p:nvSpPr>
            <p:spPr>
              <a:xfrm>
                <a:off x="6188903" y="4744770"/>
                <a:ext cx="60222" cy="65404"/>
              </a:xfrm>
              <a:custGeom>
                <a:avLst/>
                <a:gdLst/>
                <a:ahLst/>
                <a:cxnLst/>
                <a:rect l="l" t="t" r="r" b="b"/>
                <a:pathLst>
                  <a:path w="221" h="240" extrusionOk="0">
                    <a:moveTo>
                      <a:pt x="192" y="1"/>
                    </a:moveTo>
                    <a:cubicBezTo>
                      <a:pt x="185" y="1"/>
                      <a:pt x="177" y="4"/>
                      <a:pt x="172" y="10"/>
                    </a:cubicBezTo>
                    <a:cubicBezTo>
                      <a:pt x="107" y="89"/>
                      <a:pt x="53" y="153"/>
                      <a:pt x="11" y="195"/>
                    </a:cubicBezTo>
                    <a:cubicBezTo>
                      <a:pt x="1" y="205"/>
                      <a:pt x="1" y="221"/>
                      <a:pt x="11" y="232"/>
                    </a:cubicBezTo>
                    <a:cubicBezTo>
                      <a:pt x="16" y="237"/>
                      <a:pt x="23" y="239"/>
                      <a:pt x="30" y="239"/>
                    </a:cubicBezTo>
                    <a:cubicBezTo>
                      <a:pt x="36" y="239"/>
                      <a:pt x="43" y="237"/>
                      <a:pt x="47" y="231"/>
                    </a:cubicBezTo>
                    <a:cubicBezTo>
                      <a:pt x="91" y="186"/>
                      <a:pt x="147" y="123"/>
                      <a:pt x="211" y="42"/>
                    </a:cubicBezTo>
                    <a:cubicBezTo>
                      <a:pt x="221" y="32"/>
                      <a:pt x="218" y="16"/>
                      <a:pt x="207" y="6"/>
                    </a:cubicBezTo>
                    <a:cubicBezTo>
                      <a:pt x="203" y="2"/>
                      <a:pt x="198"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855;p81">
                <a:extLst>
                  <a:ext uri="{FF2B5EF4-FFF2-40B4-BE49-F238E27FC236}">
                    <a16:creationId xmlns:a16="http://schemas.microsoft.com/office/drawing/2014/main" id="{064170B4-8F52-FE96-7B6A-8696B856A160}"/>
                  </a:ext>
                </a:extLst>
              </p:cNvPr>
              <p:cNvSpPr/>
              <p:nvPr/>
            </p:nvSpPr>
            <p:spPr>
              <a:xfrm>
                <a:off x="6266020" y="4400310"/>
                <a:ext cx="222632" cy="315845"/>
              </a:xfrm>
              <a:custGeom>
                <a:avLst/>
                <a:gdLst/>
                <a:ahLst/>
                <a:cxnLst/>
                <a:rect l="l" t="t" r="r" b="b"/>
                <a:pathLst>
                  <a:path w="817" h="1159" extrusionOk="0">
                    <a:moveTo>
                      <a:pt x="786" y="1"/>
                    </a:moveTo>
                    <a:cubicBezTo>
                      <a:pt x="778" y="1"/>
                      <a:pt x="769" y="5"/>
                      <a:pt x="765" y="13"/>
                    </a:cubicBezTo>
                    <a:cubicBezTo>
                      <a:pt x="760" y="20"/>
                      <a:pt x="342" y="671"/>
                      <a:pt x="8" y="1118"/>
                    </a:cubicBezTo>
                    <a:cubicBezTo>
                      <a:pt x="1" y="1128"/>
                      <a:pt x="2" y="1145"/>
                      <a:pt x="14" y="1153"/>
                    </a:cubicBezTo>
                    <a:cubicBezTo>
                      <a:pt x="19" y="1158"/>
                      <a:pt x="24" y="1159"/>
                      <a:pt x="29" y="1159"/>
                    </a:cubicBezTo>
                    <a:cubicBezTo>
                      <a:pt x="38" y="1159"/>
                      <a:pt x="45" y="1155"/>
                      <a:pt x="49" y="1148"/>
                    </a:cubicBezTo>
                    <a:cubicBezTo>
                      <a:pt x="384" y="701"/>
                      <a:pt x="804" y="47"/>
                      <a:pt x="808" y="41"/>
                    </a:cubicBezTo>
                    <a:cubicBezTo>
                      <a:pt x="816" y="28"/>
                      <a:pt x="812" y="13"/>
                      <a:pt x="800" y="5"/>
                    </a:cubicBezTo>
                    <a:cubicBezTo>
                      <a:pt x="796" y="2"/>
                      <a:pt x="791" y="1"/>
                      <a:pt x="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856;p81">
                <a:extLst>
                  <a:ext uri="{FF2B5EF4-FFF2-40B4-BE49-F238E27FC236}">
                    <a16:creationId xmlns:a16="http://schemas.microsoft.com/office/drawing/2014/main" id="{8E3BBE75-DB4A-CCC1-EC98-F83E2E3C5AAE}"/>
                  </a:ext>
                </a:extLst>
              </p:cNvPr>
              <p:cNvSpPr/>
              <p:nvPr/>
            </p:nvSpPr>
            <p:spPr>
              <a:xfrm>
                <a:off x="6045022" y="4755943"/>
                <a:ext cx="44963" cy="38152"/>
              </a:xfrm>
              <a:custGeom>
                <a:avLst/>
                <a:gdLst/>
                <a:ahLst/>
                <a:cxnLst/>
                <a:rect l="l" t="t" r="r" b="b"/>
                <a:pathLst>
                  <a:path w="165" h="140" extrusionOk="0">
                    <a:moveTo>
                      <a:pt x="135" y="1"/>
                    </a:moveTo>
                    <a:cubicBezTo>
                      <a:pt x="129" y="1"/>
                      <a:pt x="123" y="3"/>
                      <a:pt x="118" y="7"/>
                    </a:cubicBezTo>
                    <a:cubicBezTo>
                      <a:pt x="77" y="41"/>
                      <a:pt x="43" y="72"/>
                      <a:pt x="14" y="94"/>
                    </a:cubicBezTo>
                    <a:cubicBezTo>
                      <a:pt x="3" y="102"/>
                      <a:pt x="1" y="119"/>
                      <a:pt x="10" y="130"/>
                    </a:cubicBezTo>
                    <a:cubicBezTo>
                      <a:pt x="16" y="135"/>
                      <a:pt x="22" y="139"/>
                      <a:pt x="29" y="139"/>
                    </a:cubicBezTo>
                    <a:cubicBezTo>
                      <a:pt x="35" y="139"/>
                      <a:pt x="42" y="138"/>
                      <a:pt x="47" y="135"/>
                    </a:cubicBezTo>
                    <a:cubicBezTo>
                      <a:pt x="76" y="113"/>
                      <a:pt x="112" y="82"/>
                      <a:pt x="153" y="46"/>
                    </a:cubicBezTo>
                    <a:cubicBezTo>
                      <a:pt x="163" y="36"/>
                      <a:pt x="164" y="20"/>
                      <a:pt x="155" y="9"/>
                    </a:cubicBezTo>
                    <a:cubicBezTo>
                      <a:pt x="149" y="4"/>
                      <a:pt x="142"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857;p81">
                <a:extLst>
                  <a:ext uri="{FF2B5EF4-FFF2-40B4-BE49-F238E27FC236}">
                    <a16:creationId xmlns:a16="http://schemas.microsoft.com/office/drawing/2014/main" id="{9ECD93BA-E04B-6180-8AD5-8B0DB4A0FC80}"/>
                  </a:ext>
                </a:extLst>
              </p:cNvPr>
              <p:cNvSpPr/>
              <p:nvPr/>
            </p:nvSpPr>
            <p:spPr>
              <a:xfrm>
                <a:off x="6122413" y="4572267"/>
                <a:ext cx="166225" cy="154516"/>
              </a:xfrm>
              <a:custGeom>
                <a:avLst/>
                <a:gdLst/>
                <a:ahLst/>
                <a:cxnLst/>
                <a:rect l="l" t="t" r="r" b="b"/>
                <a:pathLst>
                  <a:path w="610" h="567" extrusionOk="0">
                    <a:moveTo>
                      <a:pt x="582" y="0"/>
                    </a:moveTo>
                    <a:cubicBezTo>
                      <a:pt x="575" y="0"/>
                      <a:pt x="569" y="3"/>
                      <a:pt x="564" y="7"/>
                    </a:cubicBezTo>
                    <a:cubicBezTo>
                      <a:pt x="560" y="10"/>
                      <a:pt x="261" y="293"/>
                      <a:pt x="11" y="522"/>
                    </a:cubicBezTo>
                    <a:cubicBezTo>
                      <a:pt x="0" y="533"/>
                      <a:pt x="0" y="549"/>
                      <a:pt x="9" y="559"/>
                    </a:cubicBezTo>
                    <a:cubicBezTo>
                      <a:pt x="13" y="564"/>
                      <a:pt x="21" y="567"/>
                      <a:pt x="28" y="567"/>
                    </a:cubicBezTo>
                    <a:cubicBezTo>
                      <a:pt x="34" y="567"/>
                      <a:pt x="40" y="564"/>
                      <a:pt x="46" y="561"/>
                    </a:cubicBezTo>
                    <a:cubicBezTo>
                      <a:pt x="297" y="333"/>
                      <a:pt x="596" y="48"/>
                      <a:pt x="599" y="45"/>
                    </a:cubicBezTo>
                    <a:cubicBezTo>
                      <a:pt x="609" y="35"/>
                      <a:pt x="609" y="19"/>
                      <a:pt x="601" y="8"/>
                    </a:cubicBezTo>
                    <a:cubicBezTo>
                      <a:pt x="595" y="3"/>
                      <a:pt x="588"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858;p81">
                <a:extLst>
                  <a:ext uri="{FF2B5EF4-FFF2-40B4-BE49-F238E27FC236}">
                    <a16:creationId xmlns:a16="http://schemas.microsoft.com/office/drawing/2014/main" id="{CE15DBFF-1A08-2F13-E0B7-C5B8A981FA8F}"/>
                  </a:ext>
                </a:extLst>
              </p:cNvPr>
              <p:cNvSpPr/>
              <p:nvPr/>
            </p:nvSpPr>
            <p:spPr>
              <a:xfrm>
                <a:off x="6018045" y="2808546"/>
                <a:ext cx="410657" cy="820815"/>
              </a:xfrm>
              <a:custGeom>
                <a:avLst/>
                <a:gdLst/>
                <a:ahLst/>
                <a:cxnLst/>
                <a:rect l="l" t="t" r="r" b="b"/>
                <a:pathLst>
                  <a:path w="1507" h="3012" extrusionOk="0">
                    <a:moveTo>
                      <a:pt x="35" y="0"/>
                    </a:moveTo>
                    <a:cubicBezTo>
                      <a:pt x="27" y="0"/>
                      <a:pt x="16" y="2"/>
                      <a:pt x="1" y="10"/>
                    </a:cubicBezTo>
                    <a:lnTo>
                      <a:pt x="78" y="120"/>
                    </a:lnTo>
                    <a:cubicBezTo>
                      <a:pt x="116" y="168"/>
                      <a:pt x="621" y="1421"/>
                      <a:pt x="621" y="1421"/>
                    </a:cubicBezTo>
                    <a:lnTo>
                      <a:pt x="978" y="1577"/>
                    </a:lnTo>
                    <a:lnTo>
                      <a:pt x="770" y="1851"/>
                    </a:lnTo>
                    <a:lnTo>
                      <a:pt x="1464" y="3012"/>
                    </a:lnTo>
                    <a:lnTo>
                      <a:pt x="1506" y="1765"/>
                    </a:lnTo>
                    <a:lnTo>
                      <a:pt x="1498" y="1559"/>
                    </a:lnTo>
                    <a:lnTo>
                      <a:pt x="1398" y="1477"/>
                    </a:lnTo>
                    <a:lnTo>
                      <a:pt x="1429" y="1355"/>
                    </a:lnTo>
                    <a:cubicBezTo>
                      <a:pt x="1429" y="1355"/>
                      <a:pt x="1290" y="839"/>
                      <a:pt x="1211" y="685"/>
                    </a:cubicBezTo>
                    <a:cubicBezTo>
                      <a:pt x="1133" y="531"/>
                      <a:pt x="918" y="320"/>
                      <a:pt x="918" y="320"/>
                    </a:cubicBezTo>
                    <a:lnTo>
                      <a:pt x="502" y="201"/>
                    </a:lnTo>
                    <a:cubicBezTo>
                      <a:pt x="502" y="201"/>
                      <a:pt x="144" y="8"/>
                      <a:pt x="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859;p81">
                <a:extLst>
                  <a:ext uri="{FF2B5EF4-FFF2-40B4-BE49-F238E27FC236}">
                    <a16:creationId xmlns:a16="http://schemas.microsoft.com/office/drawing/2014/main" id="{9B2A8890-DE0B-B43E-8EC2-B86FF31A94D2}"/>
                  </a:ext>
                </a:extLst>
              </p:cNvPr>
              <p:cNvSpPr/>
              <p:nvPr/>
            </p:nvSpPr>
            <p:spPr>
              <a:xfrm>
                <a:off x="6105518" y="2832528"/>
                <a:ext cx="267322" cy="508786"/>
              </a:xfrm>
              <a:custGeom>
                <a:avLst/>
                <a:gdLst/>
                <a:ahLst/>
                <a:cxnLst/>
                <a:rect l="l" t="t" r="r" b="b"/>
                <a:pathLst>
                  <a:path w="981" h="1867" extrusionOk="0">
                    <a:moveTo>
                      <a:pt x="76" y="1"/>
                    </a:moveTo>
                    <a:cubicBezTo>
                      <a:pt x="15" y="1"/>
                      <a:pt x="0" y="87"/>
                      <a:pt x="78" y="190"/>
                    </a:cubicBezTo>
                    <a:cubicBezTo>
                      <a:pt x="78" y="190"/>
                      <a:pt x="421" y="638"/>
                      <a:pt x="579" y="996"/>
                    </a:cubicBezTo>
                    <a:cubicBezTo>
                      <a:pt x="737" y="1354"/>
                      <a:pt x="963" y="1866"/>
                      <a:pt x="963" y="1866"/>
                    </a:cubicBezTo>
                    <a:cubicBezTo>
                      <a:pt x="963" y="1866"/>
                      <a:pt x="981" y="1356"/>
                      <a:pt x="858" y="973"/>
                    </a:cubicBezTo>
                    <a:cubicBezTo>
                      <a:pt x="734" y="591"/>
                      <a:pt x="591" y="317"/>
                      <a:pt x="591" y="317"/>
                    </a:cubicBezTo>
                    <a:cubicBezTo>
                      <a:pt x="591" y="317"/>
                      <a:pt x="194" y="40"/>
                      <a:pt x="108" y="7"/>
                    </a:cubicBezTo>
                    <a:cubicBezTo>
                      <a:pt x="96" y="3"/>
                      <a:pt x="85" y="1"/>
                      <a:pt x="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860;p81">
                <a:extLst>
                  <a:ext uri="{FF2B5EF4-FFF2-40B4-BE49-F238E27FC236}">
                    <a16:creationId xmlns:a16="http://schemas.microsoft.com/office/drawing/2014/main" id="{79CF88FB-B5E3-95A1-F490-4930204A43BE}"/>
                  </a:ext>
                </a:extLst>
              </p:cNvPr>
              <p:cNvSpPr/>
              <p:nvPr/>
            </p:nvSpPr>
            <p:spPr>
              <a:xfrm>
                <a:off x="6216153" y="3037187"/>
                <a:ext cx="161865" cy="830898"/>
              </a:xfrm>
              <a:custGeom>
                <a:avLst/>
                <a:gdLst/>
                <a:ahLst/>
                <a:cxnLst/>
                <a:rect l="l" t="t" r="r" b="b"/>
                <a:pathLst>
                  <a:path w="594" h="3049" extrusionOk="0">
                    <a:moveTo>
                      <a:pt x="552" y="1"/>
                    </a:moveTo>
                    <a:lnTo>
                      <a:pt x="1" y="2868"/>
                    </a:lnTo>
                    <a:lnTo>
                      <a:pt x="68" y="3048"/>
                    </a:lnTo>
                    <a:lnTo>
                      <a:pt x="594" y="157"/>
                    </a:lnTo>
                    <a:lnTo>
                      <a:pt x="5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861;p81">
                <a:extLst>
                  <a:ext uri="{FF2B5EF4-FFF2-40B4-BE49-F238E27FC236}">
                    <a16:creationId xmlns:a16="http://schemas.microsoft.com/office/drawing/2014/main" id="{18C7EF93-C287-DECB-3F9F-C596CBC9C696}"/>
                  </a:ext>
                </a:extLst>
              </p:cNvPr>
              <p:cNvSpPr/>
              <p:nvPr/>
            </p:nvSpPr>
            <p:spPr>
              <a:xfrm>
                <a:off x="6208795" y="3006393"/>
                <a:ext cx="176580" cy="887581"/>
              </a:xfrm>
              <a:custGeom>
                <a:avLst/>
                <a:gdLst/>
                <a:ahLst/>
                <a:cxnLst/>
                <a:rect l="l" t="t" r="r" b="b"/>
                <a:pathLst>
                  <a:path w="648" h="3257" extrusionOk="0">
                    <a:moveTo>
                      <a:pt x="574" y="0"/>
                    </a:moveTo>
                    <a:lnTo>
                      <a:pt x="1" y="2977"/>
                    </a:lnTo>
                    <a:lnTo>
                      <a:pt x="0" y="2983"/>
                    </a:lnTo>
                    <a:lnTo>
                      <a:pt x="102" y="3257"/>
                    </a:lnTo>
                    <a:lnTo>
                      <a:pt x="645" y="273"/>
                    </a:lnTo>
                    <a:lnTo>
                      <a:pt x="647" y="268"/>
                    </a:lnTo>
                    <a:lnTo>
                      <a:pt x="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862;p81">
                <a:extLst>
                  <a:ext uri="{FF2B5EF4-FFF2-40B4-BE49-F238E27FC236}">
                    <a16:creationId xmlns:a16="http://schemas.microsoft.com/office/drawing/2014/main" id="{D193C7EB-1B4D-5274-9869-2F3286F067D2}"/>
                  </a:ext>
                </a:extLst>
              </p:cNvPr>
              <p:cNvSpPr/>
              <p:nvPr/>
            </p:nvSpPr>
            <p:spPr>
              <a:xfrm>
                <a:off x="5709302" y="3774887"/>
                <a:ext cx="545272" cy="419673"/>
              </a:xfrm>
              <a:custGeom>
                <a:avLst/>
                <a:gdLst/>
                <a:ahLst/>
                <a:cxnLst/>
                <a:rect l="l" t="t" r="r" b="b"/>
                <a:pathLst>
                  <a:path w="2001" h="1540" extrusionOk="0">
                    <a:moveTo>
                      <a:pt x="244" y="1"/>
                    </a:moveTo>
                    <a:cubicBezTo>
                      <a:pt x="24" y="626"/>
                      <a:pt x="1" y="1306"/>
                      <a:pt x="1" y="1306"/>
                    </a:cubicBezTo>
                    <a:cubicBezTo>
                      <a:pt x="1" y="1306"/>
                      <a:pt x="590" y="1539"/>
                      <a:pt x="1221" y="1540"/>
                    </a:cubicBezTo>
                    <a:cubicBezTo>
                      <a:pt x="1244" y="1540"/>
                      <a:pt x="1266" y="1540"/>
                      <a:pt x="1288" y="1540"/>
                    </a:cubicBezTo>
                    <a:cubicBezTo>
                      <a:pt x="1861" y="1540"/>
                      <a:pt x="1996" y="1501"/>
                      <a:pt x="1996" y="1501"/>
                    </a:cubicBezTo>
                    <a:lnTo>
                      <a:pt x="2001" y="314"/>
                    </a:lnTo>
                    <a:lnTo>
                      <a:pt x="24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863;p81">
                <a:extLst>
                  <a:ext uri="{FF2B5EF4-FFF2-40B4-BE49-F238E27FC236}">
                    <a16:creationId xmlns:a16="http://schemas.microsoft.com/office/drawing/2014/main" id="{4ABC469D-11ED-FBCD-3167-DDE78A535F93}"/>
                  </a:ext>
                </a:extLst>
              </p:cNvPr>
              <p:cNvSpPr/>
              <p:nvPr/>
            </p:nvSpPr>
            <p:spPr>
              <a:xfrm>
                <a:off x="5701944" y="3766984"/>
                <a:ext cx="558625" cy="435206"/>
              </a:xfrm>
              <a:custGeom>
                <a:avLst/>
                <a:gdLst/>
                <a:ahLst/>
                <a:cxnLst/>
                <a:rect l="l" t="t" r="r" b="b"/>
                <a:pathLst>
                  <a:path w="2050" h="1597" extrusionOk="0">
                    <a:moveTo>
                      <a:pt x="251" y="0"/>
                    </a:moveTo>
                    <a:lnTo>
                      <a:pt x="245" y="21"/>
                    </a:lnTo>
                    <a:cubicBezTo>
                      <a:pt x="26" y="644"/>
                      <a:pt x="0" y="1327"/>
                      <a:pt x="0" y="1334"/>
                    </a:cubicBezTo>
                    <a:lnTo>
                      <a:pt x="0" y="1352"/>
                    </a:lnTo>
                    <a:lnTo>
                      <a:pt x="17" y="1359"/>
                    </a:lnTo>
                    <a:cubicBezTo>
                      <a:pt x="23" y="1361"/>
                      <a:pt x="618" y="1594"/>
                      <a:pt x="1246" y="1596"/>
                    </a:cubicBezTo>
                    <a:lnTo>
                      <a:pt x="1281" y="1596"/>
                    </a:lnTo>
                    <a:cubicBezTo>
                      <a:pt x="1878" y="1596"/>
                      <a:pt x="2023" y="1556"/>
                      <a:pt x="2025" y="1554"/>
                    </a:cubicBezTo>
                    <a:lnTo>
                      <a:pt x="2044" y="1549"/>
                    </a:lnTo>
                    <a:lnTo>
                      <a:pt x="2050" y="319"/>
                    </a:lnTo>
                    <a:lnTo>
                      <a:pt x="2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864;p81">
                <a:extLst>
                  <a:ext uri="{FF2B5EF4-FFF2-40B4-BE49-F238E27FC236}">
                    <a16:creationId xmlns:a16="http://schemas.microsoft.com/office/drawing/2014/main" id="{99C7C5FC-F335-1786-8B11-D46955E6B083}"/>
                  </a:ext>
                </a:extLst>
              </p:cNvPr>
              <p:cNvSpPr/>
              <p:nvPr/>
            </p:nvSpPr>
            <p:spPr>
              <a:xfrm>
                <a:off x="6082900" y="3706213"/>
                <a:ext cx="196200" cy="191033"/>
              </a:xfrm>
              <a:custGeom>
                <a:avLst/>
                <a:gdLst/>
                <a:ahLst/>
                <a:cxnLst/>
                <a:rect l="l" t="t" r="r" b="b"/>
                <a:pathLst>
                  <a:path w="720" h="701" extrusionOk="0">
                    <a:moveTo>
                      <a:pt x="159" y="0"/>
                    </a:moveTo>
                    <a:lnTo>
                      <a:pt x="1" y="332"/>
                    </a:lnTo>
                    <a:cubicBezTo>
                      <a:pt x="1" y="332"/>
                      <a:pt x="64" y="414"/>
                      <a:pt x="152" y="460"/>
                    </a:cubicBezTo>
                    <a:cubicBezTo>
                      <a:pt x="238" y="506"/>
                      <a:pt x="505" y="532"/>
                      <a:pt x="505" y="532"/>
                    </a:cubicBezTo>
                    <a:cubicBezTo>
                      <a:pt x="505" y="532"/>
                      <a:pt x="496" y="618"/>
                      <a:pt x="499" y="678"/>
                    </a:cubicBezTo>
                    <a:cubicBezTo>
                      <a:pt x="500" y="694"/>
                      <a:pt x="509" y="701"/>
                      <a:pt x="523" y="701"/>
                    </a:cubicBezTo>
                    <a:cubicBezTo>
                      <a:pt x="563" y="701"/>
                      <a:pt x="641" y="648"/>
                      <a:pt x="667" y="611"/>
                    </a:cubicBezTo>
                    <a:cubicBezTo>
                      <a:pt x="701" y="562"/>
                      <a:pt x="719" y="379"/>
                      <a:pt x="719" y="379"/>
                    </a:cubicBezTo>
                    <a:cubicBezTo>
                      <a:pt x="719" y="379"/>
                      <a:pt x="612" y="141"/>
                      <a:pt x="588" y="105"/>
                    </a:cubicBezTo>
                    <a:cubicBezTo>
                      <a:pt x="562" y="71"/>
                      <a:pt x="159" y="0"/>
                      <a:pt x="159" y="0"/>
                    </a:cubicBezTo>
                    <a:close/>
                  </a:path>
                </a:pathLst>
              </a:custGeom>
              <a:solidFill>
                <a:srgbClr val="FFD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865;p81">
                <a:extLst>
                  <a:ext uri="{FF2B5EF4-FFF2-40B4-BE49-F238E27FC236}">
                    <a16:creationId xmlns:a16="http://schemas.microsoft.com/office/drawing/2014/main" id="{01836CF4-B29E-2347-9DEF-66A18564197F}"/>
                  </a:ext>
                </a:extLst>
              </p:cNvPr>
              <p:cNvSpPr/>
              <p:nvPr/>
            </p:nvSpPr>
            <p:spPr>
              <a:xfrm>
                <a:off x="5650987" y="2911557"/>
                <a:ext cx="488865" cy="937997"/>
              </a:xfrm>
              <a:custGeom>
                <a:avLst/>
                <a:gdLst/>
                <a:ahLst/>
                <a:cxnLst/>
                <a:rect l="l" t="t" r="r" b="b"/>
                <a:pathLst>
                  <a:path w="1794" h="3442" extrusionOk="0">
                    <a:moveTo>
                      <a:pt x="986" y="0"/>
                    </a:moveTo>
                    <a:cubicBezTo>
                      <a:pt x="986" y="0"/>
                      <a:pt x="404" y="335"/>
                      <a:pt x="375" y="519"/>
                    </a:cubicBezTo>
                    <a:cubicBezTo>
                      <a:pt x="345" y="702"/>
                      <a:pt x="1" y="2919"/>
                      <a:pt x="1" y="2919"/>
                    </a:cubicBezTo>
                    <a:lnTo>
                      <a:pt x="1643" y="3442"/>
                    </a:lnTo>
                    <a:lnTo>
                      <a:pt x="1793" y="2891"/>
                    </a:lnTo>
                    <a:lnTo>
                      <a:pt x="899" y="2305"/>
                    </a:lnTo>
                    <a:lnTo>
                      <a:pt x="1319" y="861"/>
                    </a:lnTo>
                    <a:lnTo>
                      <a:pt x="9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866;p81">
                <a:extLst>
                  <a:ext uri="{FF2B5EF4-FFF2-40B4-BE49-F238E27FC236}">
                    <a16:creationId xmlns:a16="http://schemas.microsoft.com/office/drawing/2014/main" id="{2E09F922-280F-0F14-11CB-8F2F3EF80E09}"/>
                  </a:ext>
                </a:extLst>
              </p:cNvPr>
              <p:cNvSpPr/>
              <p:nvPr/>
            </p:nvSpPr>
            <p:spPr>
              <a:xfrm>
                <a:off x="5738187" y="3597479"/>
                <a:ext cx="46053" cy="18531"/>
              </a:xfrm>
              <a:custGeom>
                <a:avLst/>
                <a:gdLst/>
                <a:ahLst/>
                <a:cxnLst/>
                <a:rect l="l" t="t" r="r" b="b"/>
                <a:pathLst>
                  <a:path w="169" h="68" extrusionOk="0">
                    <a:moveTo>
                      <a:pt x="141" y="0"/>
                    </a:moveTo>
                    <a:cubicBezTo>
                      <a:pt x="139" y="0"/>
                      <a:pt x="138" y="0"/>
                      <a:pt x="136" y="1"/>
                    </a:cubicBezTo>
                    <a:cubicBezTo>
                      <a:pt x="99" y="8"/>
                      <a:pt x="63" y="13"/>
                      <a:pt x="26" y="17"/>
                    </a:cubicBezTo>
                    <a:cubicBezTo>
                      <a:pt x="11" y="18"/>
                      <a:pt x="1" y="29"/>
                      <a:pt x="2" y="44"/>
                    </a:cubicBezTo>
                    <a:cubicBezTo>
                      <a:pt x="2" y="57"/>
                      <a:pt x="15" y="67"/>
                      <a:pt x="27" y="67"/>
                    </a:cubicBezTo>
                    <a:cubicBezTo>
                      <a:pt x="28" y="67"/>
                      <a:pt x="28" y="67"/>
                      <a:pt x="31" y="66"/>
                    </a:cubicBezTo>
                    <a:cubicBezTo>
                      <a:pt x="70" y="64"/>
                      <a:pt x="109" y="57"/>
                      <a:pt x="146" y="50"/>
                    </a:cubicBezTo>
                    <a:cubicBezTo>
                      <a:pt x="159" y="48"/>
                      <a:pt x="168" y="35"/>
                      <a:pt x="165" y="20"/>
                    </a:cubicBezTo>
                    <a:cubicBezTo>
                      <a:pt x="163" y="9"/>
                      <a:pt x="153" y="0"/>
                      <a:pt x="1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867;p81">
                <a:extLst>
                  <a:ext uri="{FF2B5EF4-FFF2-40B4-BE49-F238E27FC236}">
                    <a16:creationId xmlns:a16="http://schemas.microsoft.com/office/drawing/2014/main" id="{D67EBDDD-40CE-E8CE-8D6B-E73600E720B4}"/>
                  </a:ext>
                </a:extLst>
              </p:cNvPr>
              <p:cNvSpPr/>
              <p:nvPr/>
            </p:nvSpPr>
            <p:spPr>
              <a:xfrm>
                <a:off x="5816667" y="3545974"/>
                <a:ext cx="80932" cy="51778"/>
              </a:xfrm>
              <a:custGeom>
                <a:avLst/>
                <a:gdLst/>
                <a:ahLst/>
                <a:cxnLst/>
                <a:rect l="l" t="t" r="r" b="b"/>
                <a:pathLst>
                  <a:path w="297" h="190" extrusionOk="0">
                    <a:moveTo>
                      <a:pt x="268" y="1"/>
                    </a:moveTo>
                    <a:cubicBezTo>
                      <a:pt x="262" y="1"/>
                      <a:pt x="255" y="3"/>
                      <a:pt x="250" y="8"/>
                    </a:cubicBezTo>
                    <a:cubicBezTo>
                      <a:pt x="249" y="9"/>
                      <a:pt x="167" y="82"/>
                      <a:pt x="19" y="140"/>
                    </a:cubicBezTo>
                    <a:cubicBezTo>
                      <a:pt x="7" y="146"/>
                      <a:pt x="0" y="160"/>
                      <a:pt x="6" y="174"/>
                    </a:cubicBezTo>
                    <a:cubicBezTo>
                      <a:pt x="9" y="182"/>
                      <a:pt x="18" y="190"/>
                      <a:pt x="29" y="190"/>
                    </a:cubicBezTo>
                    <a:lnTo>
                      <a:pt x="39" y="190"/>
                    </a:lnTo>
                    <a:cubicBezTo>
                      <a:pt x="196" y="128"/>
                      <a:pt x="282" y="50"/>
                      <a:pt x="286" y="46"/>
                    </a:cubicBezTo>
                    <a:cubicBezTo>
                      <a:pt x="296" y="35"/>
                      <a:pt x="296" y="19"/>
                      <a:pt x="287" y="9"/>
                    </a:cubicBezTo>
                    <a:cubicBezTo>
                      <a:pt x="282" y="3"/>
                      <a:pt x="275"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868;p81">
                <a:extLst>
                  <a:ext uri="{FF2B5EF4-FFF2-40B4-BE49-F238E27FC236}">
                    <a16:creationId xmlns:a16="http://schemas.microsoft.com/office/drawing/2014/main" id="{2CD50887-5AA0-63FD-DE72-40CAB1ABAE28}"/>
                  </a:ext>
                </a:extLst>
              </p:cNvPr>
              <p:cNvSpPr/>
              <p:nvPr/>
            </p:nvSpPr>
            <p:spPr>
              <a:xfrm>
                <a:off x="5780969" y="3532348"/>
                <a:ext cx="122080" cy="19894"/>
              </a:xfrm>
              <a:custGeom>
                <a:avLst/>
                <a:gdLst/>
                <a:ahLst/>
                <a:cxnLst/>
                <a:rect l="l" t="t" r="r" b="b"/>
                <a:pathLst>
                  <a:path w="448" h="73" extrusionOk="0">
                    <a:moveTo>
                      <a:pt x="421" y="1"/>
                    </a:moveTo>
                    <a:cubicBezTo>
                      <a:pt x="420" y="1"/>
                      <a:pt x="420" y="1"/>
                      <a:pt x="419" y="1"/>
                    </a:cubicBezTo>
                    <a:cubicBezTo>
                      <a:pt x="224" y="10"/>
                      <a:pt x="1" y="21"/>
                      <a:pt x="1" y="21"/>
                    </a:cubicBezTo>
                    <a:lnTo>
                      <a:pt x="3" y="72"/>
                    </a:lnTo>
                    <a:cubicBezTo>
                      <a:pt x="3" y="72"/>
                      <a:pt x="227" y="62"/>
                      <a:pt x="421" y="52"/>
                    </a:cubicBezTo>
                    <a:cubicBezTo>
                      <a:pt x="435" y="52"/>
                      <a:pt x="447" y="41"/>
                      <a:pt x="445" y="26"/>
                    </a:cubicBezTo>
                    <a:cubicBezTo>
                      <a:pt x="445" y="12"/>
                      <a:pt x="434"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869;p81">
                <a:extLst>
                  <a:ext uri="{FF2B5EF4-FFF2-40B4-BE49-F238E27FC236}">
                    <a16:creationId xmlns:a16="http://schemas.microsoft.com/office/drawing/2014/main" id="{405B50FD-27BB-A038-CF86-840E15F01535}"/>
                  </a:ext>
                </a:extLst>
              </p:cNvPr>
              <p:cNvSpPr/>
              <p:nvPr/>
            </p:nvSpPr>
            <p:spPr>
              <a:xfrm>
                <a:off x="6093255" y="2698450"/>
                <a:ext cx="288032" cy="271970"/>
              </a:xfrm>
              <a:custGeom>
                <a:avLst/>
                <a:gdLst/>
                <a:ahLst/>
                <a:cxnLst/>
                <a:rect l="l" t="t" r="r" b="b"/>
                <a:pathLst>
                  <a:path w="1057" h="998" extrusionOk="0">
                    <a:moveTo>
                      <a:pt x="209" y="1"/>
                    </a:moveTo>
                    <a:cubicBezTo>
                      <a:pt x="209" y="1"/>
                      <a:pt x="209" y="1"/>
                      <a:pt x="208" y="1"/>
                    </a:cubicBezTo>
                    <a:cubicBezTo>
                      <a:pt x="172" y="3"/>
                      <a:pt x="1" y="336"/>
                      <a:pt x="31" y="493"/>
                    </a:cubicBezTo>
                    <a:cubicBezTo>
                      <a:pt x="62" y="649"/>
                      <a:pt x="396" y="854"/>
                      <a:pt x="496" y="936"/>
                    </a:cubicBezTo>
                    <a:cubicBezTo>
                      <a:pt x="544" y="975"/>
                      <a:pt x="584" y="998"/>
                      <a:pt x="621" y="998"/>
                    </a:cubicBezTo>
                    <a:cubicBezTo>
                      <a:pt x="660" y="998"/>
                      <a:pt x="696" y="972"/>
                      <a:pt x="737" y="915"/>
                    </a:cubicBezTo>
                    <a:cubicBezTo>
                      <a:pt x="819" y="803"/>
                      <a:pt x="733" y="794"/>
                      <a:pt x="731" y="721"/>
                    </a:cubicBezTo>
                    <a:cubicBezTo>
                      <a:pt x="728" y="649"/>
                      <a:pt x="772" y="525"/>
                      <a:pt x="807" y="500"/>
                    </a:cubicBezTo>
                    <a:cubicBezTo>
                      <a:pt x="842" y="475"/>
                      <a:pt x="842" y="475"/>
                      <a:pt x="950" y="422"/>
                    </a:cubicBezTo>
                    <a:cubicBezTo>
                      <a:pt x="1056" y="370"/>
                      <a:pt x="945" y="289"/>
                      <a:pt x="945" y="289"/>
                    </a:cubicBezTo>
                    <a:cubicBezTo>
                      <a:pt x="945" y="289"/>
                      <a:pt x="249"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870;p81">
                <a:extLst>
                  <a:ext uri="{FF2B5EF4-FFF2-40B4-BE49-F238E27FC236}">
                    <a16:creationId xmlns:a16="http://schemas.microsoft.com/office/drawing/2014/main" id="{843A385C-9287-1670-AC48-41338141F703}"/>
                  </a:ext>
                </a:extLst>
              </p:cNvPr>
              <p:cNvSpPr/>
              <p:nvPr/>
            </p:nvSpPr>
            <p:spPr>
              <a:xfrm>
                <a:off x="6114238" y="2417214"/>
                <a:ext cx="363243" cy="383156"/>
              </a:xfrm>
              <a:custGeom>
                <a:avLst/>
                <a:gdLst/>
                <a:ahLst/>
                <a:cxnLst/>
                <a:rect l="l" t="t" r="r" b="b"/>
                <a:pathLst>
                  <a:path w="1333" h="1406" extrusionOk="0">
                    <a:moveTo>
                      <a:pt x="855" y="1"/>
                    </a:moveTo>
                    <a:lnTo>
                      <a:pt x="1" y="504"/>
                    </a:lnTo>
                    <a:lnTo>
                      <a:pt x="231" y="1198"/>
                    </a:lnTo>
                    <a:cubicBezTo>
                      <a:pt x="231" y="1198"/>
                      <a:pt x="765" y="1406"/>
                      <a:pt x="831" y="1406"/>
                    </a:cubicBezTo>
                    <a:cubicBezTo>
                      <a:pt x="832" y="1406"/>
                      <a:pt x="832" y="1406"/>
                      <a:pt x="833" y="1406"/>
                    </a:cubicBezTo>
                    <a:cubicBezTo>
                      <a:pt x="894" y="1405"/>
                      <a:pt x="931" y="1404"/>
                      <a:pt x="1027" y="1388"/>
                    </a:cubicBezTo>
                    <a:cubicBezTo>
                      <a:pt x="1123" y="1372"/>
                      <a:pt x="1332" y="819"/>
                      <a:pt x="1331" y="758"/>
                    </a:cubicBezTo>
                    <a:cubicBezTo>
                      <a:pt x="1329" y="698"/>
                      <a:pt x="1187" y="461"/>
                      <a:pt x="1187" y="461"/>
                    </a:cubicBezTo>
                    <a:cubicBezTo>
                      <a:pt x="1187" y="461"/>
                      <a:pt x="1171" y="352"/>
                      <a:pt x="1157" y="292"/>
                    </a:cubicBezTo>
                    <a:cubicBezTo>
                      <a:pt x="1143" y="232"/>
                      <a:pt x="1076" y="77"/>
                      <a:pt x="1076" y="77"/>
                    </a:cubicBezTo>
                    <a:lnTo>
                      <a:pt x="855" y="1"/>
                    </a:lnTo>
                    <a:close/>
                  </a:path>
                </a:pathLst>
              </a:custGeom>
              <a:solidFill>
                <a:srgbClr val="FFD1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871;p81">
                <a:extLst>
                  <a:ext uri="{FF2B5EF4-FFF2-40B4-BE49-F238E27FC236}">
                    <a16:creationId xmlns:a16="http://schemas.microsoft.com/office/drawing/2014/main" id="{F563AE4E-C524-4C7B-E5A0-59BACF13EBD4}"/>
                  </a:ext>
                </a:extLst>
              </p:cNvPr>
              <p:cNvSpPr/>
              <p:nvPr/>
            </p:nvSpPr>
            <p:spPr>
              <a:xfrm>
                <a:off x="6391098" y="2519952"/>
                <a:ext cx="17440" cy="40605"/>
              </a:xfrm>
              <a:custGeom>
                <a:avLst/>
                <a:gdLst/>
                <a:ahLst/>
                <a:cxnLst/>
                <a:rect l="l" t="t" r="r" b="b"/>
                <a:pathLst>
                  <a:path w="64" h="149" extrusionOk="0">
                    <a:moveTo>
                      <a:pt x="32" y="1"/>
                    </a:moveTo>
                    <a:cubicBezTo>
                      <a:pt x="14" y="1"/>
                      <a:pt x="0" y="33"/>
                      <a:pt x="0" y="74"/>
                    </a:cubicBezTo>
                    <a:cubicBezTo>
                      <a:pt x="0" y="114"/>
                      <a:pt x="14" y="148"/>
                      <a:pt x="32" y="148"/>
                    </a:cubicBezTo>
                    <a:cubicBezTo>
                      <a:pt x="49" y="148"/>
                      <a:pt x="63" y="114"/>
                      <a:pt x="63" y="74"/>
                    </a:cubicBezTo>
                    <a:cubicBezTo>
                      <a:pt x="63" y="33"/>
                      <a:pt x="49"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872;p81">
                <a:extLst>
                  <a:ext uri="{FF2B5EF4-FFF2-40B4-BE49-F238E27FC236}">
                    <a16:creationId xmlns:a16="http://schemas.microsoft.com/office/drawing/2014/main" id="{3B23C4D7-1929-9FD8-A91A-528CE2856A0F}"/>
                  </a:ext>
                </a:extLst>
              </p:cNvPr>
              <p:cNvSpPr/>
              <p:nvPr/>
            </p:nvSpPr>
            <p:spPr>
              <a:xfrm>
                <a:off x="6357580" y="2483708"/>
                <a:ext cx="80115" cy="37880"/>
              </a:xfrm>
              <a:custGeom>
                <a:avLst/>
                <a:gdLst/>
                <a:ahLst/>
                <a:cxnLst/>
                <a:rect l="l" t="t" r="r" b="b"/>
                <a:pathLst>
                  <a:path w="294" h="139" extrusionOk="0">
                    <a:moveTo>
                      <a:pt x="194" y="0"/>
                    </a:moveTo>
                    <a:cubicBezTo>
                      <a:pt x="98" y="0"/>
                      <a:pt x="15" y="90"/>
                      <a:pt x="10" y="96"/>
                    </a:cubicBezTo>
                    <a:cubicBezTo>
                      <a:pt x="1" y="106"/>
                      <a:pt x="2" y="123"/>
                      <a:pt x="13" y="133"/>
                    </a:cubicBezTo>
                    <a:cubicBezTo>
                      <a:pt x="18" y="136"/>
                      <a:pt x="23" y="139"/>
                      <a:pt x="29" y="139"/>
                    </a:cubicBezTo>
                    <a:cubicBezTo>
                      <a:pt x="36" y="139"/>
                      <a:pt x="43" y="136"/>
                      <a:pt x="49" y="129"/>
                    </a:cubicBezTo>
                    <a:cubicBezTo>
                      <a:pt x="50" y="129"/>
                      <a:pt x="121" y="52"/>
                      <a:pt x="195" y="52"/>
                    </a:cubicBezTo>
                    <a:cubicBezTo>
                      <a:pt x="213" y="52"/>
                      <a:pt x="232" y="57"/>
                      <a:pt x="251" y="69"/>
                    </a:cubicBezTo>
                    <a:cubicBezTo>
                      <a:pt x="255" y="72"/>
                      <a:pt x="260" y="74"/>
                      <a:pt x="265" y="74"/>
                    </a:cubicBezTo>
                    <a:cubicBezTo>
                      <a:pt x="273" y="74"/>
                      <a:pt x="281" y="70"/>
                      <a:pt x="286" y="62"/>
                    </a:cubicBezTo>
                    <a:cubicBezTo>
                      <a:pt x="294" y="50"/>
                      <a:pt x="292" y="35"/>
                      <a:pt x="279" y="27"/>
                    </a:cubicBezTo>
                    <a:cubicBezTo>
                      <a:pt x="251" y="8"/>
                      <a:pt x="222" y="0"/>
                      <a:pt x="1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873;p81">
                <a:extLst>
                  <a:ext uri="{FF2B5EF4-FFF2-40B4-BE49-F238E27FC236}">
                    <a16:creationId xmlns:a16="http://schemas.microsoft.com/office/drawing/2014/main" id="{6F700F3A-34E6-0B86-585F-6B08EA505B7C}"/>
                  </a:ext>
                </a:extLst>
              </p:cNvPr>
              <p:cNvSpPr/>
              <p:nvPr/>
            </p:nvSpPr>
            <p:spPr>
              <a:xfrm>
                <a:off x="6129770" y="2590806"/>
                <a:ext cx="348255" cy="209564"/>
              </a:xfrm>
              <a:custGeom>
                <a:avLst/>
                <a:gdLst/>
                <a:ahLst/>
                <a:cxnLst/>
                <a:rect l="l" t="t" r="r" b="b"/>
                <a:pathLst>
                  <a:path w="1278" h="769" extrusionOk="0">
                    <a:moveTo>
                      <a:pt x="1228" y="1"/>
                    </a:moveTo>
                    <a:lnTo>
                      <a:pt x="1" y="35"/>
                    </a:lnTo>
                    <a:lnTo>
                      <a:pt x="175" y="561"/>
                    </a:lnTo>
                    <a:cubicBezTo>
                      <a:pt x="175" y="561"/>
                      <a:pt x="709" y="769"/>
                      <a:pt x="776" y="769"/>
                    </a:cubicBezTo>
                    <a:cubicBezTo>
                      <a:pt x="776" y="769"/>
                      <a:pt x="776" y="769"/>
                      <a:pt x="777" y="769"/>
                    </a:cubicBezTo>
                    <a:cubicBezTo>
                      <a:pt x="838" y="767"/>
                      <a:pt x="875" y="765"/>
                      <a:pt x="971" y="751"/>
                    </a:cubicBezTo>
                    <a:cubicBezTo>
                      <a:pt x="1067" y="735"/>
                      <a:pt x="1277" y="182"/>
                      <a:pt x="1275" y="121"/>
                    </a:cubicBezTo>
                    <a:cubicBezTo>
                      <a:pt x="1274" y="100"/>
                      <a:pt x="1254" y="52"/>
                      <a:pt x="1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874;p81">
                <a:extLst>
                  <a:ext uri="{FF2B5EF4-FFF2-40B4-BE49-F238E27FC236}">
                    <a16:creationId xmlns:a16="http://schemas.microsoft.com/office/drawing/2014/main" id="{EAA53DD2-F4F2-50AA-DBD1-DDD930A30DCA}"/>
                  </a:ext>
                </a:extLst>
              </p:cNvPr>
              <p:cNvSpPr/>
              <p:nvPr/>
            </p:nvSpPr>
            <p:spPr>
              <a:xfrm>
                <a:off x="5788327" y="2520225"/>
                <a:ext cx="467882" cy="536037"/>
              </a:xfrm>
              <a:custGeom>
                <a:avLst/>
                <a:gdLst/>
                <a:ahLst/>
                <a:cxnLst/>
                <a:rect l="l" t="t" r="r" b="b"/>
                <a:pathLst>
                  <a:path w="1717" h="1967" extrusionOk="0">
                    <a:moveTo>
                      <a:pt x="1622" y="0"/>
                    </a:moveTo>
                    <a:cubicBezTo>
                      <a:pt x="1460" y="0"/>
                      <a:pt x="718" y="543"/>
                      <a:pt x="718" y="543"/>
                    </a:cubicBezTo>
                    <a:cubicBezTo>
                      <a:pt x="718" y="543"/>
                      <a:pt x="738" y="749"/>
                      <a:pt x="582" y="1143"/>
                    </a:cubicBezTo>
                    <a:cubicBezTo>
                      <a:pt x="427" y="1534"/>
                      <a:pt x="0" y="1792"/>
                      <a:pt x="0" y="1792"/>
                    </a:cubicBezTo>
                    <a:cubicBezTo>
                      <a:pt x="0" y="1792"/>
                      <a:pt x="62" y="1827"/>
                      <a:pt x="137" y="1908"/>
                    </a:cubicBezTo>
                    <a:cubicBezTo>
                      <a:pt x="169" y="1943"/>
                      <a:pt x="267" y="1966"/>
                      <a:pt x="382" y="1966"/>
                    </a:cubicBezTo>
                    <a:cubicBezTo>
                      <a:pt x="542" y="1966"/>
                      <a:pt x="736" y="1921"/>
                      <a:pt x="837" y="1798"/>
                    </a:cubicBezTo>
                    <a:cubicBezTo>
                      <a:pt x="1010" y="1586"/>
                      <a:pt x="1007" y="1174"/>
                      <a:pt x="1007" y="1174"/>
                    </a:cubicBezTo>
                    <a:lnTo>
                      <a:pt x="1007" y="1174"/>
                    </a:lnTo>
                    <a:cubicBezTo>
                      <a:pt x="1007" y="1174"/>
                      <a:pt x="1071" y="1281"/>
                      <a:pt x="1150" y="1460"/>
                    </a:cubicBezTo>
                    <a:cubicBezTo>
                      <a:pt x="1229" y="1638"/>
                      <a:pt x="1069" y="1898"/>
                      <a:pt x="1069" y="1898"/>
                    </a:cubicBezTo>
                    <a:cubicBezTo>
                      <a:pt x="1069" y="1898"/>
                      <a:pt x="1114" y="1908"/>
                      <a:pt x="1177" y="1908"/>
                    </a:cubicBezTo>
                    <a:cubicBezTo>
                      <a:pt x="1294" y="1908"/>
                      <a:pt x="1475" y="1873"/>
                      <a:pt x="1570" y="1674"/>
                    </a:cubicBezTo>
                    <a:cubicBezTo>
                      <a:pt x="1716" y="1366"/>
                      <a:pt x="1628" y="921"/>
                      <a:pt x="1595" y="680"/>
                    </a:cubicBezTo>
                    <a:cubicBezTo>
                      <a:pt x="1561" y="439"/>
                      <a:pt x="1630" y="1"/>
                      <a:pt x="1630" y="1"/>
                    </a:cubicBezTo>
                    <a:cubicBezTo>
                      <a:pt x="1627" y="0"/>
                      <a:pt x="1625" y="0"/>
                      <a:pt x="16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875;p81">
                <a:extLst>
                  <a:ext uri="{FF2B5EF4-FFF2-40B4-BE49-F238E27FC236}">
                    <a16:creationId xmlns:a16="http://schemas.microsoft.com/office/drawing/2014/main" id="{EC139956-BA64-506E-0179-BFF569658C6F}"/>
                  </a:ext>
                </a:extLst>
              </p:cNvPr>
              <p:cNvSpPr/>
              <p:nvPr/>
            </p:nvSpPr>
            <p:spPr>
              <a:xfrm>
                <a:off x="5891332" y="2285862"/>
                <a:ext cx="521565" cy="382611"/>
              </a:xfrm>
              <a:custGeom>
                <a:avLst/>
                <a:gdLst/>
                <a:ahLst/>
                <a:cxnLst/>
                <a:rect l="l" t="t" r="r" b="b"/>
                <a:pathLst>
                  <a:path w="1914" h="1404" extrusionOk="0">
                    <a:moveTo>
                      <a:pt x="935" y="0"/>
                    </a:moveTo>
                    <a:cubicBezTo>
                      <a:pt x="769" y="0"/>
                      <a:pt x="605" y="37"/>
                      <a:pt x="466" y="118"/>
                    </a:cubicBezTo>
                    <a:cubicBezTo>
                      <a:pt x="338" y="193"/>
                      <a:pt x="32" y="447"/>
                      <a:pt x="7" y="604"/>
                    </a:cubicBezTo>
                    <a:cubicBezTo>
                      <a:pt x="0" y="640"/>
                      <a:pt x="24" y="658"/>
                      <a:pt x="63" y="658"/>
                    </a:cubicBezTo>
                    <a:cubicBezTo>
                      <a:pt x="88" y="658"/>
                      <a:pt x="120" y="650"/>
                      <a:pt x="153" y="635"/>
                    </a:cubicBezTo>
                    <a:cubicBezTo>
                      <a:pt x="235" y="596"/>
                      <a:pt x="381" y="555"/>
                      <a:pt x="381" y="555"/>
                    </a:cubicBezTo>
                    <a:lnTo>
                      <a:pt x="381" y="555"/>
                    </a:lnTo>
                    <a:cubicBezTo>
                      <a:pt x="381" y="555"/>
                      <a:pt x="150" y="891"/>
                      <a:pt x="169" y="1060"/>
                    </a:cubicBezTo>
                    <a:cubicBezTo>
                      <a:pt x="187" y="1227"/>
                      <a:pt x="338" y="1403"/>
                      <a:pt x="338" y="1403"/>
                    </a:cubicBezTo>
                    <a:cubicBezTo>
                      <a:pt x="338" y="1403"/>
                      <a:pt x="1876" y="570"/>
                      <a:pt x="1894" y="559"/>
                    </a:cubicBezTo>
                    <a:cubicBezTo>
                      <a:pt x="1913" y="549"/>
                      <a:pt x="1499" y="143"/>
                      <a:pt x="1436" y="113"/>
                    </a:cubicBezTo>
                    <a:cubicBezTo>
                      <a:pt x="1287" y="41"/>
                      <a:pt x="1111" y="0"/>
                      <a:pt x="9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9" name="Google Shape;1876;p81">
                <a:extLst>
                  <a:ext uri="{FF2B5EF4-FFF2-40B4-BE49-F238E27FC236}">
                    <a16:creationId xmlns:a16="http://schemas.microsoft.com/office/drawing/2014/main" id="{B748E0B2-AEFF-8C87-23BA-F97012F11864}"/>
                  </a:ext>
                </a:extLst>
              </p:cNvPr>
              <p:cNvCxnSpPr/>
              <p:nvPr/>
            </p:nvCxnSpPr>
            <p:spPr>
              <a:xfrm flipH="1">
                <a:off x="5895975" y="3143250"/>
                <a:ext cx="114300" cy="400200"/>
              </a:xfrm>
              <a:prstGeom prst="straightConnector1">
                <a:avLst/>
              </a:prstGeom>
              <a:noFill/>
              <a:ln w="19050" cap="flat" cmpd="sng">
                <a:solidFill>
                  <a:schemeClr val="dk1"/>
                </a:solidFill>
                <a:prstDash val="solid"/>
                <a:round/>
                <a:headEnd type="none" w="med" len="med"/>
                <a:tailEnd type="none" w="med" len="med"/>
              </a:ln>
            </p:spPr>
          </p:cxnSp>
          <p:cxnSp>
            <p:nvCxnSpPr>
              <p:cNvPr id="1610" name="Google Shape;1877;p81">
                <a:extLst>
                  <a:ext uri="{FF2B5EF4-FFF2-40B4-BE49-F238E27FC236}">
                    <a16:creationId xmlns:a16="http://schemas.microsoft.com/office/drawing/2014/main" id="{733F738F-CF0D-BB95-0C35-BE39670F42AC}"/>
                  </a:ext>
                </a:extLst>
              </p:cNvPr>
              <p:cNvCxnSpPr/>
              <p:nvPr/>
            </p:nvCxnSpPr>
            <p:spPr>
              <a:xfrm>
                <a:off x="5900750" y="3538550"/>
                <a:ext cx="243000" cy="166800"/>
              </a:xfrm>
              <a:prstGeom prst="straightConnector1">
                <a:avLst/>
              </a:prstGeom>
              <a:noFill/>
              <a:ln w="19050" cap="flat" cmpd="sng">
                <a:solidFill>
                  <a:schemeClr val="dk1"/>
                </a:solidFill>
                <a:prstDash val="solid"/>
                <a:round/>
                <a:headEnd type="none" w="med" len="med"/>
                <a:tailEnd type="none" w="med" len="med"/>
              </a:ln>
            </p:spPr>
          </p:cxnSp>
        </p:grpSp>
        <p:grpSp>
          <p:nvGrpSpPr>
            <p:cNvPr id="35" name="Google Shape;812;p49">
              <a:extLst>
                <a:ext uri="{FF2B5EF4-FFF2-40B4-BE49-F238E27FC236}">
                  <a16:creationId xmlns:a16="http://schemas.microsoft.com/office/drawing/2014/main" id="{F1800FF3-ACF3-3EB2-EF97-C64D30241D8E}"/>
                </a:ext>
              </a:extLst>
            </p:cNvPr>
            <p:cNvGrpSpPr>
              <a:grpSpLocks noChangeAspect="1"/>
            </p:cNvGrpSpPr>
            <p:nvPr/>
          </p:nvGrpSpPr>
          <p:grpSpPr>
            <a:xfrm>
              <a:off x="360748" y="3555552"/>
              <a:ext cx="447865" cy="1080000"/>
              <a:chOff x="4972468" y="1764918"/>
              <a:chExt cx="236157" cy="569478"/>
            </a:xfrm>
          </p:grpSpPr>
          <p:sp>
            <p:nvSpPr>
              <p:cNvPr id="36" name="Google Shape;813;p49">
                <a:extLst>
                  <a:ext uri="{FF2B5EF4-FFF2-40B4-BE49-F238E27FC236}">
                    <a16:creationId xmlns:a16="http://schemas.microsoft.com/office/drawing/2014/main" id="{15AACF90-BD07-3800-E94E-97371441B087}"/>
                  </a:ext>
                </a:extLst>
              </p:cNvPr>
              <p:cNvSpPr/>
              <p:nvPr/>
            </p:nvSpPr>
            <p:spPr>
              <a:xfrm>
                <a:off x="5142518" y="2290549"/>
                <a:ext cx="66107" cy="35145"/>
              </a:xfrm>
              <a:custGeom>
                <a:avLst/>
                <a:gdLst/>
                <a:ahLst/>
                <a:cxnLst/>
                <a:rect l="l" t="t" r="r" b="b"/>
                <a:pathLst>
                  <a:path w="1375" h="731" extrusionOk="0">
                    <a:moveTo>
                      <a:pt x="426" y="1"/>
                    </a:moveTo>
                    <a:lnTo>
                      <a:pt x="0" y="62"/>
                    </a:lnTo>
                    <a:cubicBezTo>
                      <a:pt x="0" y="62"/>
                      <a:pt x="147" y="731"/>
                      <a:pt x="208" y="731"/>
                    </a:cubicBezTo>
                    <a:cubicBezTo>
                      <a:pt x="268" y="731"/>
                      <a:pt x="1337" y="257"/>
                      <a:pt x="1362" y="147"/>
                    </a:cubicBezTo>
                    <a:cubicBezTo>
                      <a:pt x="1374" y="95"/>
                      <a:pt x="1242" y="82"/>
                      <a:pt x="1099" y="82"/>
                    </a:cubicBezTo>
                    <a:cubicBezTo>
                      <a:pt x="940" y="82"/>
                      <a:pt x="767" y="99"/>
                      <a:pt x="767" y="99"/>
                    </a:cubicBezTo>
                    <a:lnTo>
                      <a:pt x="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4;p49">
                <a:extLst>
                  <a:ext uri="{FF2B5EF4-FFF2-40B4-BE49-F238E27FC236}">
                    <a16:creationId xmlns:a16="http://schemas.microsoft.com/office/drawing/2014/main" id="{59B567EC-65A3-51CD-A695-A1BF1B4E7C2D}"/>
                  </a:ext>
                </a:extLst>
              </p:cNvPr>
              <p:cNvSpPr/>
              <p:nvPr/>
            </p:nvSpPr>
            <p:spPr>
              <a:xfrm>
                <a:off x="4972468" y="2288242"/>
                <a:ext cx="60241" cy="46154"/>
              </a:xfrm>
              <a:custGeom>
                <a:avLst/>
                <a:gdLst/>
                <a:ahLst/>
                <a:cxnLst/>
                <a:rect l="l" t="t" r="r" b="b"/>
                <a:pathLst>
                  <a:path w="1253" h="960" extrusionOk="0">
                    <a:moveTo>
                      <a:pt x="218" y="0"/>
                    </a:moveTo>
                    <a:lnTo>
                      <a:pt x="0" y="534"/>
                    </a:lnTo>
                    <a:lnTo>
                      <a:pt x="645" y="911"/>
                    </a:lnTo>
                    <a:lnTo>
                      <a:pt x="1253" y="960"/>
                    </a:lnTo>
                    <a:lnTo>
                      <a:pt x="1253" y="827"/>
                    </a:lnTo>
                    <a:lnTo>
                      <a:pt x="779" y="486"/>
                    </a:lnTo>
                    <a:lnTo>
                      <a:pt x="658" y="147"/>
                    </a:lnTo>
                    <a:lnTo>
                      <a:pt x="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5;p49">
                <a:extLst>
                  <a:ext uri="{FF2B5EF4-FFF2-40B4-BE49-F238E27FC236}">
                    <a16:creationId xmlns:a16="http://schemas.microsoft.com/office/drawing/2014/main" id="{0AD12103-ED52-1291-004D-9EE2A3116E37}"/>
                  </a:ext>
                </a:extLst>
              </p:cNvPr>
              <p:cNvSpPr/>
              <p:nvPr/>
            </p:nvSpPr>
            <p:spPr>
              <a:xfrm>
                <a:off x="4980112" y="2063143"/>
                <a:ext cx="183079" cy="239041"/>
              </a:xfrm>
              <a:custGeom>
                <a:avLst/>
                <a:gdLst/>
                <a:ahLst/>
                <a:cxnLst/>
                <a:rect l="l" t="t" r="r" b="b"/>
                <a:pathLst>
                  <a:path w="3808" h="4972" extrusionOk="0">
                    <a:moveTo>
                      <a:pt x="548" y="0"/>
                    </a:moveTo>
                    <a:lnTo>
                      <a:pt x="584" y="378"/>
                    </a:lnTo>
                    <a:lnTo>
                      <a:pt x="560" y="2797"/>
                    </a:lnTo>
                    <a:lnTo>
                      <a:pt x="0" y="4741"/>
                    </a:lnTo>
                    <a:lnTo>
                      <a:pt x="584" y="4972"/>
                    </a:lnTo>
                    <a:lnTo>
                      <a:pt x="1569" y="2990"/>
                    </a:lnTo>
                    <a:lnTo>
                      <a:pt x="2018" y="850"/>
                    </a:lnTo>
                    <a:cubicBezTo>
                      <a:pt x="2018" y="850"/>
                      <a:pt x="2627" y="2844"/>
                      <a:pt x="2627" y="2881"/>
                    </a:cubicBezTo>
                    <a:cubicBezTo>
                      <a:pt x="2627" y="2918"/>
                      <a:pt x="3259" y="4935"/>
                      <a:pt x="3259" y="4935"/>
                    </a:cubicBezTo>
                    <a:lnTo>
                      <a:pt x="3807" y="4727"/>
                    </a:lnTo>
                    <a:lnTo>
                      <a:pt x="3601" y="2673"/>
                    </a:lnTo>
                    <a:lnTo>
                      <a:pt x="3406" y="218"/>
                    </a:lnTo>
                    <a:lnTo>
                      <a:pt x="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6;p49">
                <a:extLst>
                  <a:ext uri="{FF2B5EF4-FFF2-40B4-BE49-F238E27FC236}">
                    <a16:creationId xmlns:a16="http://schemas.microsoft.com/office/drawing/2014/main" id="{E16A8406-A648-37F1-EAA3-D5D3027000F8}"/>
                  </a:ext>
                </a:extLst>
              </p:cNvPr>
              <p:cNvSpPr/>
              <p:nvPr/>
            </p:nvSpPr>
            <p:spPr>
              <a:xfrm>
                <a:off x="4997036" y="1865496"/>
                <a:ext cx="152021" cy="229378"/>
              </a:xfrm>
              <a:custGeom>
                <a:avLst/>
                <a:gdLst/>
                <a:ahLst/>
                <a:cxnLst/>
                <a:rect l="l" t="t" r="r" b="b"/>
                <a:pathLst>
                  <a:path w="3162" h="4771" extrusionOk="0">
                    <a:moveTo>
                      <a:pt x="1143" y="0"/>
                    </a:moveTo>
                    <a:cubicBezTo>
                      <a:pt x="930" y="0"/>
                      <a:pt x="802" y="137"/>
                      <a:pt x="802" y="137"/>
                    </a:cubicBezTo>
                    <a:cubicBezTo>
                      <a:pt x="802" y="137"/>
                      <a:pt x="231" y="684"/>
                      <a:pt x="231" y="818"/>
                    </a:cubicBezTo>
                    <a:cubicBezTo>
                      <a:pt x="231" y="952"/>
                      <a:pt x="254" y="2860"/>
                      <a:pt x="231" y="2933"/>
                    </a:cubicBezTo>
                    <a:cubicBezTo>
                      <a:pt x="207" y="3006"/>
                      <a:pt x="0" y="4429"/>
                      <a:pt x="0" y="4429"/>
                    </a:cubicBezTo>
                    <a:cubicBezTo>
                      <a:pt x="0" y="4429"/>
                      <a:pt x="812" y="4771"/>
                      <a:pt x="1672" y="4771"/>
                    </a:cubicBezTo>
                    <a:cubicBezTo>
                      <a:pt x="1686" y="4771"/>
                      <a:pt x="1700" y="4771"/>
                      <a:pt x="1714" y="4770"/>
                    </a:cubicBezTo>
                    <a:cubicBezTo>
                      <a:pt x="2590" y="4759"/>
                      <a:pt x="3161" y="4466"/>
                      <a:pt x="3161" y="4466"/>
                    </a:cubicBezTo>
                    <a:cubicBezTo>
                      <a:pt x="3161" y="4466"/>
                      <a:pt x="2966" y="2594"/>
                      <a:pt x="2797" y="1914"/>
                    </a:cubicBezTo>
                    <a:cubicBezTo>
                      <a:pt x="2626" y="1232"/>
                      <a:pt x="2334" y="758"/>
                      <a:pt x="2262" y="589"/>
                    </a:cubicBezTo>
                    <a:cubicBezTo>
                      <a:pt x="2189" y="419"/>
                      <a:pt x="1570" y="90"/>
                      <a:pt x="1277" y="18"/>
                    </a:cubicBezTo>
                    <a:cubicBezTo>
                      <a:pt x="1229" y="6"/>
                      <a:pt x="1185" y="0"/>
                      <a:pt x="1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7;p49">
                <a:extLst>
                  <a:ext uri="{FF2B5EF4-FFF2-40B4-BE49-F238E27FC236}">
                    <a16:creationId xmlns:a16="http://schemas.microsoft.com/office/drawing/2014/main" id="{67CDD6ED-D49D-5484-BF27-CE3B802A6FF8}"/>
                  </a:ext>
                </a:extLst>
              </p:cNvPr>
              <p:cNvSpPr/>
              <p:nvPr/>
            </p:nvSpPr>
            <p:spPr>
              <a:xfrm>
                <a:off x="5091075" y="1989921"/>
                <a:ext cx="14231" cy="2644"/>
              </a:xfrm>
              <a:custGeom>
                <a:avLst/>
                <a:gdLst/>
                <a:ahLst/>
                <a:cxnLst/>
                <a:rect l="l" t="t" r="r" b="b"/>
                <a:pathLst>
                  <a:path w="296" h="55" extrusionOk="0">
                    <a:moveTo>
                      <a:pt x="22" y="1"/>
                    </a:moveTo>
                    <a:cubicBezTo>
                      <a:pt x="10" y="1"/>
                      <a:pt x="0" y="13"/>
                      <a:pt x="0" y="26"/>
                    </a:cubicBezTo>
                    <a:cubicBezTo>
                      <a:pt x="0" y="40"/>
                      <a:pt x="11" y="53"/>
                      <a:pt x="25" y="53"/>
                    </a:cubicBezTo>
                    <a:cubicBezTo>
                      <a:pt x="121" y="54"/>
                      <a:pt x="206" y="55"/>
                      <a:pt x="269" y="55"/>
                    </a:cubicBezTo>
                    <a:cubicBezTo>
                      <a:pt x="283" y="55"/>
                      <a:pt x="295" y="42"/>
                      <a:pt x="295" y="28"/>
                    </a:cubicBezTo>
                    <a:cubicBezTo>
                      <a:pt x="295" y="16"/>
                      <a:pt x="283" y="3"/>
                      <a:pt x="269" y="3"/>
                    </a:cubicBezTo>
                    <a:cubicBezTo>
                      <a:pt x="208" y="3"/>
                      <a:pt x="122" y="2"/>
                      <a:pt x="26" y="1"/>
                    </a:cubicBezTo>
                    <a:cubicBezTo>
                      <a:pt x="25" y="1"/>
                      <a:pt x="2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8;p49">
                <a:extLst>
                  <a:ext uri="{FF2B5EF4-FFF2-40B4-BE49-F238E27FC236}">
                    <a16:creationId xmlns:a16="http://schemas.microsoft.com/office/drawing/2014/main" id="{AC294448-2BC2-0546-8580-6D002CCD9754}"/>
                  </a:ext>
                </a:extLst>
              </p:cNvPr>
              <p:cNvSpPr/>
              <p:nvPr/>
            </p:nvSpPr>
            <p:spPr>
              <a:xfrm>
                <a:off x="5039007" y="1988863"/>
                <a:ext cx="42308" cy="3414"/>
              </a:xfrm>
              <a:custGeom>
                <a:avLst/>
                <a:gdLst/>
                <a:ahLst/>
                <a:cxnLst/>
                <a:rect l="l" t="t" r="r" b="b"/>
                <a:pathLst>
                  <a:path w="880" h="71" extrusionOk="0">
                    <a:moveTo>
                      <a:pt x="25" y="1"/>
                    </a:moveTo>
                    <a:cubicBezTo>
                      <a:pt x="12" y="1"/>
                      <a:pt x="0" y="11"/>
                      <a:pt x="0" y="25"/>
                    </a:cubicBezTo>
                    <a:cubicBezTo>
                      <a:pt x="0" y="40"/>
                      <a:pt x="11" y="52"/>
                      <a:pt x="25" y="52"/>
                    </a:cubicBezTo>
                    <a:cubicBezTo>
                      <a:pt x="25" y="52"/>
                      <a:pt x="461" y="64"/>
                      <a:pt x="854" y="70"/>
                    </a:cubicBezTo>
                    <a:cubicBezTo>
                      <a:pt x="867" y="70"/>
                      <a:pt x="880" y="59"/>
                      <a:pt x="877" y="45"/>
                    </a:cubicBezTo>
                    <a:cubicBezTo>
                      <a:pt x="877" y="30"/>
                      <a:pt x="866" y="19"/>
                      <a:pt x="851" y="19"/>
                    </a:cubicBezTo>
                    <a:cubicBezTo>
                      <a:pt x="460" y="11"/>
                      <a:pt x="25"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9;p49">
                <a:extLst>
                  <a:ext uri="{FF2B5EF4-FFF2-40B4-BE49-F238E27FC236}">
                    <a16:creationId xmlns:a16="http://schemas.microsoft.com/office/drawing/2014/main" id="{679D0A49-3FAB-075E-F28D-50B9DE28D468}"/>
                  </a:ext>
                </a:extLst>
              </p:cNvPr>
              <p:cNvSpPr/>
              <p:nvPr/>
            </p:nvSpPr>
            <p:spPr>
              <a:xfrm>
                <a:off x="5057132" y="1963718"/>
                <a:ext cx="40529" cy="4279"/>
              </a:xfrm>
              <a:custGeom>
                <a:avLst/>
                <a:gdLst/>
                <a:ahLst/>
                <a:cxnLst/>
                <a:rect l="l" t="t" r="r" b="b"/>
                <a:pathLst>
                  <a:path w="843" h="89" extrusionOk="0">
                    <a:moveTo>
                      <a:pt x="25" y="0"/>
                    </a:moveTo>
                    <a:cubicBezTo>
                      <a:pt x="13" y="0"/>
                      <a:pt x="0" y="12"/>
                      <a:pt x="0" y="26"/>
                    </a:cubicBezTo>
                    <a:cubicBezTo>
                      <a:pt x="0" y="39"/>
                      <a:pt x="11" y="52"/>
                      <a:pt x="26" y="52"/>
                    </a:cubicBezTo>
                    <a:lnTo>
                      <a:pt x="817" y="89"/>
                    </a:lnTo>
                    <a:cubicBezTo>
                      <a:pt x="830" y="89"/>
                      <a:pt x="842" y="78"/>
                      <a:pt x="842" y="64"/>
                    </a:cubicBezTo>
                    <a:cubicBezTo>
                      <a:pt x="842" y="51"/>
                      <a:pt x="831" y="37"/>
                      <a:pt x="817" y="37"/>
                    </a:cubicBezTo>
                    <a:lnTo>
                      <a:pt x="27" y="0"/>
                    </a:lnTo>
                    <a:cubicBezTo>
                      <a:pt x="26" y="0"/>
                      <a:pt x="26"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0;p49">
                <a:extLst>
                  <a:ext uri="{FF2B5EF4-FFF2-40B4-BE49-F238E27FC236}">
                    <a16:creationId xmlns:a16="http://schemas.microsoft.com/office/drawing/2014/main" id="{81161F12-B658-DEFC-2A4B-FD65B0B0335B}"/>
                  </a:ext>
                </a:extLst>
              </p:cNvPr>
              <p:cNvSpPr/>
              <p:nvPr/>
            </p:nvSpPr>
            <p:spPr>
              <a:xfrm>
                <a:off x="5061844" y="2016988"/>
                <a:ext cx="52693" cy="3077"/>
              </a:xfrm>
              <a:custGeom>
                <a:avLst/>
                <a:gdLst/>
                <a:ahLst/>
                <a:cxnLst/>
                <a:rect l="l" t="t" r="r" b="b"/>
                <a:pathLst>
                  <a:path w="1096" h="64" extrusionOk="0">
                    <a:moveTo>
                      <a:pt x="1071" y="1"/>
                    </a:moveTo>
                    <a:lnTo>
                      <a:pt x="26" y="12"/>
                    </a:lnTo>
                    <a:cubicBezTo>
                      <a:pt x="11" y="12"/>
                      <a:pt x="0" y="24"/>
                      <a:pt x="0" y="38"/>
                    </a:cubicBezTo>
                    <a:cubicBezTo>
                      <a:pt x="0" y="51"/>
                      <a:pt x="11" y="64"/>
                      <a:pt x="26" y="64"/>
                    </a:cubicBezTo>
                    <a:lnTo>
                      <a:pt x="1071" y="51"/>
                    </a:lnTo>
                    <a:cubicBezTo>
                      <a:pt x="1085" y="51"/>
                      <a:pt x="1096" y="40"/>
                      <a:pt x="1096" y="25"/>
                    </a:cubicBezTo>
                    <a:cubicBezTo>
                      <a:pt x="1096" y="12"/>
                      <a:pt x="1085"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1;p49">
                <a:extLst>
                  <a:ext uri="{FF2B5EF4-FFF2-40B4-BE49-F238E27FC236}">
                    <a16:creationId xmlns:a16="http://schemas.microsoft.com/office/drawing/2014/main" id="{C86C93B7-B8E6-A7C6-4F68-FEF6E6BF4120}"/>
                  </a:ext>
                </a:extLst>
              </p:cNvPr>
              <p:cNvSpPr/>
              <p:nvPr/>
            </p:nvSpPr>
            <p:spPr>
              <a:xfrm>
                <a:off x="5101556" y="2046700"/>
                <a:ext cx="13750" cy="3269"/>
              </a:xfrm>
              <a:custGeom>
                <a:avLst/>
                <a:gdLst/>
                <a:ahLst/>
                <a:cxnLst/>
                <a:rect l="l" t="t" r="r" b="b"/>
                <a:pathLst>
                  <a:path w="286" h="68" extrusionOk="0">
                    <a:moveTo>
                      <a:pt x="258" y="1"/>
                    </a:moveTo>
                    <a:cubicBezTo>
                      <a:pt x="257" y="1"/>
                      <a:pt x="257" y="1"/>
                      <a:pt x="256" y="1"/>
                    </a:cubicBezTo>
                    <a:cubicBezTo>
                      <a:pt x="180" y="7"/>
                      <a:pt x="102" y="11"/>
                      <a:pt x="27" y="16"/>
                    </a:cubicBezTo>
                    <a:cubicBezTo>
                      <a:pt x="12" y="16"/>
                      <a:pt x="0" y="27"/>
                      <a:pt x="1" y="42"/>
                    </a:cubicBezTo>
                    <a:cubicBezTo>
                      <a:pt x="1" y="57"/>
                      <a:pt x="13" y="67"/>
                      <a:pt x="27" y="67"/>
                    </a:cubicBezTo>
                    <a:cubicBezTo>
                      <a:pt x="106" y="63"/>
                      <a:pt x="182" y="59"/>
                      <a:pt x="260" y="52"/>
                    </a:cubicBezTo>
                    <a:cubicBezTo>
                      <a:pt x="275" y="51"/>
                      <a:pt x="286" y="39"/>
                      <a:pt x="285" y="25"/>
                    </a:cubicBezTo>
                    <a:cubicBezTo>
                      <a:pt x="283" y="11"/>
                      <a:pt x="272"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2;p49">
                <a:extLst>
                  <a:ext uri="{FF2B5EF4-FFF2-40B4-BE49-F238E27FC236}">
                    <a16:creationId xmlns:a16="http://schemas.microsoft.com/office/drawing/2014/main" id="{B998123C-9273-0638-8145-2CC0837997D0}"/>
                  </a:ext>
                </a:extLst>
              </p:cNvPr>
              <p:cNvSpPr/>
              <p:nvPr/>
            </p:nvSpPr>
            <p:spPr>
              <a:xfrm>
                <a:off x="5017324" y="2045594"/>
                <a:ext cx="76203" cy="4952"/>
              </a:xfrm>
              <a:custGeom>
                <a:avLst/>
                <a:gdLst/>
                <a:ahLst/>
                <a:cxnLst/>
                <a:rect l="l" t="t" r="r" b="b"/>
                <a:pathLst>
                  <a:path w="1585" h="103" extrusionOk="0">
                    <a:moveTo>
                      <a:pt x="30" y="1"/>
                    </a:moveTo>
                    <a:cubicBezTo>
                      <a:pt x="16" y="1"/>
                      <a:pt x="4" y="9"/>
                      <a:pt x="2" y="24"/>
                    </a:cubicBezTo>
                    <a:cubicBezTo>
                      <a:pt x="1" y="38"/>
                      <a:pt x="11" y="50"/>
                      <a:pt x="26" y="51"/>
                    </a:cubicBezTo>
                    <a:cubicBezTo>
                      <a:pt x="32" y="51"/>
                      <a:pt x="576" y="103"/>
                      <a:pt x="1235" y="103"/>
                    </a:cubicBezTo>
                    <a:cubicBezTo>
                      <a:pt x="1340" y="103"/>
                      <a:pt x="1450" y="102"/>
                      <a:pt x="1559" y="99"/>
                    </a:cubicBezTo>
                    <a:cubicBezTo>
                      <a:pt x="1574" y="99"/>
                      <a:pt x="1585" y="87"/>
                      <a:pt x="1585" y="72"/>
                    </a:cubicBezTo>
                    <a:cubicBezTo>
                      <a:pt x="1585" y="59"/>
                      <a:pt x="1573" y="48"/>
                      <a:pt x="1558" y="48"/>
                    </a:cubicBezTo>
                    <a:cubicBezTo>
                      <a:pt x="1454" y="51"/>
                      <a:pt x="1352" y="52"/>
                      <a:pt x="1251" y="52"/>
                    </a:cubicBezTo>
                    <a:cubicBezTo>
                      <a:pt x="586" y="52"/>
                      <a:pt x="36" y="2"/>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23;p49">
                <a:extLst>
                  <a:ext uri="{FF2B5EF4-FFF2-40B4-BE49-F238E27FC236}">
                    <a16:creationId xmlns:a16="http://schemas.microsoft.com/office/drawing/2014/main" id="{EDC1D524-4D4F-E6AE-6B25-A2D98807F51D}"/>
                  </a:ext>
                </a:extLst>
              </p:cNvPr>
              <p:cNvSpPr/>
              <p:nvPr/>
            </p:nvSpPr>
            <p:spPr>
              <a:xfrm>
                <a:off x="5060017" y="1934055"/>
                <a:ext cx="46443" cy="2837"/>
              </a:xfrm>
              <a:custGeom>
                <a:avLst/>
                <a:gdLst/>
                <a:ahLst/>
                <a:cxnLst/>
                <a:rect l="l" t="t" r="r" b="b"/>
                <a:pathLst>
                  <a:path w="966" h="59" extrusionOk="0">
                    <a:moveTo>
                      <a:pt x="27" y="0"/>
                    </a:moveTo>
                    <a:cubicBezTo>
                      <a:pt x="12" y="0"/>
                      <a:pt x="0" y="12"/>
                      <a:pt x="0" y="25"/>
                    </a:cubicBezTo>
                    <a:cubicBezTo>
                      <a:pt x="0" y="38"/>
                      <a:pt x="12" y="51"/>
                      <a:pt x="27" y="51"/>
                    </a:cubicBezTo>
                    <a:cubicBezTo>
                      <a:pt x="158" y="51"/>
                      <a:pt x="465" y="53"/>
                      <a:pt x="939" y="58"/>
                    </a:cubicBezTo>
                    <a:cubicBezTo>
                      <a:pt x="953" y="58"/>
                      <a:pt x="965" y="47"/>
                      <a:pt x="964" y="35"/>
                    </a:cubicBezTo>
                    <a:cubicBezTo>
                      <a:pt x="964" y="20"/>
                      <a:pt x="954" y="9"/>
                      <a:pt x="939" y="9"/>
                    </a:cubicBezTo>
                    <a:cubicBezTo>
                      <a:pt x="465" y="3"/>
                      <a:pt x="158"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4;p49">
                <a:extLst>
                  <a:ext uri="{FF2B5EF4-FFF2-40B4-BE49-F238E27FC236}">
                    <a16:creationId xmlns:a16="http://schemas.microsoft.com/office/drawing/2014/main" id="{B3F6BE82-632A-3728-D59C-F2B311518798}"/>
                  </a:ext>
                </a:extLst>
              </p:cNvPr>
              <p:cNvSpPr/>
              <p:nvPr/>
            </p:nvSpPr>
            <p:spPr>
              <a:xfrm>
                <a:off x="5112085" y="1934439"/>
                <a:ext cx="10673" cy="2644"/>
              </a:xfrm>
              <a:custGeom>
                <a:avLst/>
                <a:gdLst/>
                <a:ahLst/>
                <a:cxnLst/>
                <a:rect l="l" t="t" r="r" b="b"/>
                <a:pathLst>
                  <a:path w="222" h="55" extrusionOk="0">
                    <a:moveTo>
                      <a:pt x="26" y="1"/>
                    </a:moveTo>
                    <a:cubicBezTo>
                      <a:pt x="13" y="1"/>
                      <a:pt x="0" y="11"/>
                      <a:pt x="0" y="25"/>
                    </a:cubicBezTo>
                    <a:cubicBezTo>
                      <a:pt x="0" y="40"/>
                      <a:pt x="11" y="51"/>
                      <a:pt x="26" y="51"/>
                    </a:cubicBezTo>
                    <a:lnTo>
                      <a:pt x="197" y="54"/>
                    </a:lnTo>
                    <a:cubicBezTo>
                      <a:pt x="210" y="54"/>
                      <a:pt x="221" y="43"/>
                      <a:pt x="220" y="29"/>
                    </a:cubicBezTo>
                    <a:cubicBezTo>
                      <a:pt x="220" y="14"/>
                      <a:pt x="210" y="3"/>
                      <a:pt x="195" y="3"/>
                    </a:cubicBezTo>
                    <a:lnTo>
                      <a:pt x="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5;p49">
                <a:extLst>
                  <a:ext uri="{FF2B5EF4-FFF2-40B4-BE49-F238E27FC236}">
                    <a16:creationId xmlns:a16="http://schemas.microsoft.com/office/drawing/2014/main" id="{4E026DA6-54C4-92E4-84CC-FD2C7AFD5B26}"/>
                  </a:ext>
                </a:extLst>
              </p:cNvPr>
              <p:cNvSpPr/>
              <p:nvPr/>
            </p:nvSpPr>
            <p:spPr>
              <a:xfrm>
                <a:off x="5085017" y="1867131"/>
                <a:ext cx="27212" cy="38222"/>
              </a:xfrm>
              <a:custGeom>
                <a:avLst/>
                <a:gdLst/>
                <a:ahLst/>
                <a:cxnLst/>
                <a:rect l="l" t="t" r="r" b="b"/>
                <a:pathLst>
                  <a:path w="566" h="795" extrusionOk="0">
                    <a:moveTo>
                      <a:pt x="155" y="1"/>
                    </a:moveTo>
                    <a:cubicBezTo>
                      <a:pt x="0" y="1"/>
                      <a:pt x="103" y="247"/>
                      <a:pt x="103" y="247"/>
                    </a:cubicBezTo>
                    <a:cubicBezTo>
                      <a:pt x="103" y="247"/>
                      <a:pt x="103" y="247"/>
                      <a:pt x="103" y="247"/>
                    </a:cubicBezTo>
                    <a:cubicBezTo>
                      <a:pt x="200" y="358"/>
                      <a:pt x="504" y="795"/>
                      <a:pt x="504" y="795"/>
                    </a:cubicBezTo>
                    <a:cubicBezTo>
                      <a:pt x="504" y="795"/>
                      <a:pt x="565" y="650"/>
                      <a:pt x="504" y="358"/>
                    </a:cubicBezTo>
                    <a:cubicBezTo>
                      <a:pt x="466" y="180"/>
                      <a:pt x="361" y="87"/>
                      <a:pt x="284" y="43"/>
                    </a:cubicBezTo>
                    <a:cubicBezTo>
                      <a:pt x="237" y="16"/>
                      <a:pt x="200" y="6"/>
                      <a:pt x="200" y="6"/>
                    </a:cubicBezTo>
                    <a:cubicBezTo>
                      <a:pt x="183" y="2"/>
                      <a:pt x="168" y="1"/>
                      <a:pt x="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6;p49">
                <a:extLst>
                  <a:ext uri="{FF2B5EF4-FFF2-40B4-BE49-F238E27FC236}">
                    <a16:creationId xmlns:a16="http://schemas.microsoft.com/office/drawing/2014/main" id="{BB10AA0B-F743-EA20-B305-222F7A202D3C}"/>
                  </a:ext>
                </a:extLst>
              </p:cNvPr>
              <p:cNvSpPr/>
              <p:nvPr/>
            </p:nvSpPr>
            <p:spPr>
              <a:xfrm>
                <a:off x="5044152" y="1777514"/>
                <a:ext cx="74712" cy="101780"/>
              </a:xfrm>
              <a:custGeom>
                <a:avLst/>
                <a:gdLst/>
                <a:ahLst/>
                <a:cxnLst/>
                <a:rect l="l" t="t" r="r" b="b"/>
                <a:pathLst>
                  <a:path w="1554" h="2117" extrusionOk="0">
                    <a:moveTo>
                      <a:pt x="748" y="0"/>
                    </a:moveTo>
                    <a:cubicBezTo>
                      <a:pt x="605" y="0"/>
                      <a:pt x="464" y="29"/>
                      <a:pt x="361" y="92"/>
                    </a:cubicBezTo>
                    <a:cubicBezTo>
                      <a:pt x="361" y="92"/>
                      <a:pt x="87" y="257"/>
                      <a:pt x="44" y="563"/>
                    </a:cubicBezTo>
                    <a:cubicBezTo>
                      <a:pt x="1" y="868"/>
                      <a:pt x="131" y="1033"/>
                      <a:pt x="164" y="1098"/>
                    </a:cubicBezTo>
                    <a:cubicBezTo>
                      <a:pt x="197" y="1164"/>
                      <a:pt x="251" y="1317"/>
                      <a:pt x="251" y="1317"/>
                    </a:cubicBezTo>
                    <a:lnTo>
                      <a:pt x="218" y="1776"/>
                    </a:lnTo>
                    <a:lnTo>
                      <a:pt x="962" y="2117"/>
                    </a:lnTo>
                    <a:lnTo>
                      <a:pt x="1049" y="1679"/>
                    </a:lnTo>
                    <a:cubicBezTo>
                      <a:pt x="1049" y="1679"/>
                      <a:pt x="1074" y="1684"/>
                      <a:pt x="1113" y="1684"/>
                    </a:cubicBezTo>
                    <a:cubicBezTo>
                      <a:pt x="1197" y="1684"/>
                      <a:pt x="1342" y="1664"/>
                      <a:pt x="1432" y="1537"/>
                    </a:cubicBezTo>
                    <a:cubicBezTo>
                      <a:pt x="1531" y="1397"/>
                      <a:pt x="1549" y="1084"/>
                      <a:pt x="1552" y="938"/>
                    </a:cubicBezTo>
                    <a:cubicBezTo>
                      <a:pt x="1553" y="887"/>
                      <a:pt x="1537" y="839"/>
                      <a:pt x="1506" y="800"/>
                    </a:cubicBezTo>
                    <a:lnTo>
                      <a:pt x="1400" y="663"/>
                    </a:lnTo>
                    <a:cubicBezTo>
                      <a:pt x="1400" y="663"/>
                      <a:pt x="1465" y="487"/>
                      <a:pt x="1344" y="247"/>
                    </a:cubicBezTo>
                    <a:cubicBezTo>
                      <a:pt x="1269" y="92"/>
                      <a:pt x="1004" y="0"/>
                      <a:pt x="748" y="0"/>
                    </a:cubicBezTo>
                    <a:close/>
                  </a:path>
                </a:pathLst>
              </a:custGeom>
              <a:solidFill>
                <a:srgbClr val="D08A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7;p49">
                <a:extLst>
                  <a:ext uri="{FF2B5EF4-FFF2-40B4-BE49-F238E27FC236}">
                    <a16:creationId xmlns:a16="http://schemas.microsoft.com/office/drawing/2014/main" id="{151DD634-D1C8-FC7D-0231-33E5A47CE424}"/>
                  </a:ext>
                </a:extLst>
              </p:cNvPr>
              <p:cNvSpPr/>
              <p:nvPr/>
            </p:nvSpPr>
            <p:spPr>
              <a:xfrm>
                <a:off x="5102614" y="1805159"/>
                <a:ext cx="2692" cy="6394"/>
              </a:xfrm>
              <a:custGeom>
                <a:avLst/>
                <a:gdLst/>
                <a:ahLst/>
                <a:cxnLst/>
                <a:rect l="l" t="t" r="r" b="b"/>
                <a:pathLst>
                  <a:path w="56" h="133" extrusionOk="0">
                    <a:moveTo>
                      <a:pt x="28" y="0"/>
                    </a:moveTo>
                    <a:cubicBezTo>
                      <a:pt x="13" y="0"/>
                      <a:pt x="0" y="30"/>
                      <a:pt x="0" y="67"/>
                    </a:cubicBezTo>
                    <a:cubicBezTo>
                      <a:pt x="0" y="104"/>
                      <a:pt x="12" y="132"/>
                      <a:pt x="28" y="132"/>
                    </a:cubicBezTo>
                    <a:cubicBezTo>
                      <a:pt x="42" y="132"/>
                      <a:pt x="55" y="104"/>
                      <a:pt x="55" y="67"/>
                    </a:cubicBezTo>
                    <a:cubicBezTo>
                      <a:pt x="55" y="30"/>
                      <a:pt x="43" y="0"/>
                      <a:pt x="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8;p49">
                <a:extLst>
                  <a:ext uri="{FF2B5EF4-FFF2-40B4-BE49-F238E27FC236}">
                    <a16:creationId xmlns:a16="http://schemas.microsoft.com/office/drawing/2014/main" id="{92810952-803F-1EBF-D489-F9EBD5F2C695}"/>
                  </a:ext>
                </a:extLst>
              </p:cNvPr>
              <p:cNvSpPr/>
              <p:nvPr/>
            </p:nvSpPr>
            <p:spPr>
              <a:xfrm>
                <a:off x="5097085" y="1799342"/>
                <a:ext cx="13029" cy="6154"/>
              </a:xfrm>
              <a:custGeom>
                <a:avLst/>
                <a:gdLst/>
                <a:ahLst/>
                <a:cxnLst/>
                <a:rect l="l" t="t" r="r" b="b"/>
                <a:pathLst>
                  <a:path w="271" h="128" extrusionOk="0">
                    <a:moveTo>
                      <a:pt x="179" y="0"/>
                    </a:moveTo>
                    <a:cubicBezTo>
                      <a:pt x="91" y="0"/>
                      <a:pt x="15" y="82"/>
                      <a:pt x="11" y="86"/>
                    </a:cubicBezTo>
                    <a:cubicBezTo>
                      <a:pt x="0" y="95"/>
                      <a:pt x="2" y="112"/>
                      <a:pt x="12" y="121"/>
                    </a:cubicBezTo>
                    <a:cubicBezTo>
                      <a:pt x="17" y="126"/>
                      <a:pt x="23" y="128"/>
                      <a:pt x="30" y="128"/>
                    </a:cubicBezTo>
                    <a:cubicBezTo>
                      <a:pt x="37" y="128"/>
                      <a:pt x="44" y="126"/>
                      <a:pt x="49" y="120"/>
                    </a:cubicBezTo>
                    <a:cubicBezTo>
                      <a:pt x="49" y="120"/>
                      <a:pt x="112" y="51"/>
                      <a:pt x="177" y="51"/>
                    </a:cubicBezTo>
                    <a:cubicBezTo>
                      <a:pt x="194" y="51"/>
                      <a:pt x="211" y="56"/>
                      <a:pt x="227" y="67"/>
                    </a:cubicBezTo>
                    <a:cubicBezTo>
                      <a:pt x="231" y="70"/>
                      <a:pt x="236" y="71"/>
                      <a:pt x="241" y="71"/>
                    </a:cubicBezTo>
                    <a:cubicBezTo>
                      <a:pt x="250" y="71"/>
                      <a:pt x="258" y="67"/>
                      <a:pt x="263" y="59"/>
                    </a:cubicBezTo>
                    <a:cubicBezTo>
                      <a:pt x="270" y="48"/>
                      <a:pt x="268" y="32"/>
                      <a:pt x="256" y="25"/>
                    </a:cubicBezTo>
                    <a:cubicBezTo>
                      <a:pt x="230" y="7"/>
                      <a:pt x="204" y="0"/>
                      <a:pt x="1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9;p49">
                <a:extLst>
                  <a:ext uri="{FF2B5EF4-FFF2-40B4-BE49-F238E27FC236}">
                    <a16:creationId xmlns:a16="http://schemas.microsoft.com/office/drawing/2014/main" id="{F012C39F-BCF0-14C3-DA21-9D5B9B2D8876}"/>
                  </a:ext>
                </a:extLst>
              </p:cNvPr>
              <p:cNvSpPr/>
              <p:nvPr/>
            </p:nvSpPr>
            <p:spPr>
              <a:xfrm>
                <a:off x="5044200" y="1777418"/>
                <a:ext cx="64472" cy="65145"/>
              </a:xfrm>
              <a:custGeom>
                <a:avLst/>
                <a:gdLst/>
                <a:ahLst/>
                <a:cxnLst/>
                <a:rect l="l" t="t" r="r" b="b"/>
                <a:pathLst>
                  <a:path w="1341" h="1355" extrusionOk="0">
                    <a:moveTo>
                      <a:pt x="749" y="1"/>
                    </a:moveTo>
                    <a:cubicBezTo>
                      <a:pt x="605" y="1"/>
                      <a:pt x="464" y="30"/>
                      <a:pt x="362" y="93"/>
                    </a:cubicBezTo>
                    <a:cubicBezTo>
                      <a:pt x="362" y="93"/>
                      <a:pt x="88" y="257"/>
                      <a:pt x="45" y="563"/>
                    </a:cubicBezTo>
                    <a:cubicBezTo>
                      <a:pt x="1" y="868"/>
                      <a:pt x="131" y="1034"/>
                      <a:pt x="164" y="1099"/>
                    </a:cubicBezTo>
                    <a:cubicBezTo>
                      <a:pt x="198" y="1165"/>
                      <a:pt x="252" y="1318"/>
                      <a:pt x="252" y="1318"/>
                    </a:cubicBezTo>
                    <a:lnTo>
                      <a:pt x="250" y="1336"/>
                    </a:lnTo>
                    <a:cubicBezTo>
                      <a:pt x="276" y="1349"/>
                      <a:pt x="294" y="1355"/>
                      <a:pt x="304" y="1355"/>
                    </a:cubicBezTo>
                    <a:cubicBezTo>
                      <a:pt x="343" y="1355"/>
                      <a:pt x="304" y="1285"/>
                      <a:pt x="317" y="1252"/>
                    </a:cubicBezTo>
                    <a:cubicBezTo>
                      <a:pt x="340" y="1197"/>
                      <a:pt x="327" y="1000"/>
                      <a:pt x="327" y="1000"/>
                    </a:cubicBezTo>
                    <a:cubicBezTo>
                      <a:pt x="327" y="1000"/>
                      <a:pt x="383" y="945"/>
                      <a:pt x="480" y="891"/>
                    </a:cubicBezTo>
                    <a:cubicBezTo>
                      <a:pt x="579" y="836"/>
                      <a:pt x="579" y="726"/>
                      <a:pt x="667" y="640"/>
                    </a:cubicBezTo>
                    <a:cubicBezTo>
                      <a:pt x="753" y="552"/>
                      <a:pt x="677" y="388"/>
                      <a:pt x="852" y="256"/>
                    </a:cubicBezTo>
                    <a:cubicBezTo>
                      <a:pt x="911" y="213"/>
                      <a:pt x="992" y="199"/>
                      <a:pt x="1074" y="199"/>
                    </a:cubicBezTo>
                    <a:cubicBezTo>
                      <a:pt x="1174" y="199"/>
                      <a:pt x="1275" y="220"/>
                      <a:pt x="1341" y="236"/>
                    </a:cubicBezTo>
                    <a:cubicBezTo>
                      <a:pt x="1257" y="88"/>
                      <a:pt x="998" y="1"/>
                      <a:pt x="7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0;p49">
                <a:extLst>
                  <a:ext uri="{FF2B5EF4-FFF2-40B4-BE49-F238E27FC236}">
                    <a16:creationId xmlns:a16="http://schemas.microsoft.com/office/drawing/2014/main" id="{D3FEF9C3-A5AE-C86C-8673-ABEE4AD2C8FF}"/>
                  </a:ext>
                </a:extLst>
              </p:cNvPr>
              <p:cNvSpPr/>
              <p:nvPr/>
            </p:nvSpPr>
            <p:spPr>
              <a:xfrm>
                <a:off x="5059344" y="1816842"/>
                <a:ext cx="59568" cy="41539"/>
              </a:xfrm>
              <a:custGeom>
                <a:avLst/>
                <a:gdLst/>
                <a:ahLst/>
                <a:cxnLst/>
                <a:rect l="l" t="t" r="r" b="b"/>
                <a:pathLst>
                  <a:path w="1239" h="864" extrusionOk="0">
                    <a:moveTo>
                      <a:pt x="1206" y="1"/>
                    </a:moveTo>
                    <a:cubicBezTo>
                      <a:pt x="1064" y="29"/>
                      <a:pt x="800" y="62"/>
                      <a:pt x="548" y="95"/>
                    </a:cubicBezTo>
                    <a:cubicBezTo>
                      <a:pt x="451" y="107"/>
                      <a:pt x="372" y="111"/>
                      <a:pt x="308" y="111"/>
                    </a:cubicBezTo>
                    <a:cubicBezTo>
                      <a:pt x="150" y="111"/>
                      <a:pt x="89" y="84"/>
                      <a:pt x="89" y="84"/>
                    </a:cubicBezTo>
                    <a:lnTo>
                      <a:pt x="89" y="84"/>
                    </a:lnTo>
                    <a:lnTo>
                      <a:pt x="111" y="171"/>
                    </a:lnTo>
                    <a:lnTo>
                      <a:pt x="353" y="171"/>
                    </a:lnTo>
                    <a:lnTo>
                      <a:pt x="363" y="575"/>
                    </a:lnTo>
                    <a:lnTo>
                      <a:pt x="23" y="400"/>
                    </a:lnTo>
                    <a:lnTo>
                      <a:pt x="1" y="433"/>
                    </a:lnTo>
                    <a:lnTo>
                      <a:pt x="734" y="859"/>
                    </a:lnTo>
                    <a:cubicBezTo>
                      <a:pt x="735" y="859"/>
                      <a:pt x="761" y="864"/>
                      <a:pt x="801" y="864"/>
                    </a:cubicBezTo>
                    <a:cubicBezTo>
                      <a:pt x="885" y="864"/>
                      <a:pt x="1029" y="844"/>
                      <a:pt x="1117" y="717"/>
                    </a:cubicBezTo>
                    <a:cubicBezTo>
                      <a:pt x="1216" y="578"/>
                      <a:pt x="1234" y="264"/>
                      <a:pt x="1237" y="119"/>
                    </a:cubicBezTo>
                    <a:cubicBezTo>
                      <a:pt x="1238" y="78"/>
                      <a:pt x="1227" y="37"/>
                      <a:pt x="1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1;p49">
                <a:extLst>
                  <a:ext uri="{FF2B5EF4-FFF2-40B4-BE49-F238E27FC236}">
                    <a16:creationId xmlns:a16="http://schemas.microsoft.com/office/drawing/2014/main" id="{8767F353-80E5-29F7-E67B-75F54430694B}"/>
                  </a:ext>
                </a:extLst>
              </p:cNvPr>
              <p:cNvSpPr/>
              <p:nvPr/>
            </p:nvSpPr>
            <p:spPr>
              <a:xfrm>
                <a:off x="5054248" y="1819198"/>
                <a:ext cx="14231" cy="21250"/>
              </a:xfrm>
              <a:custGeom>
                <a:avLst/>
                <a:gdLst/>
                <a:ahLst/>
                <a:cxnLst/>
                <a:rect l="l" t="t" r="r" b="b"/>
                <a:pathLst>
                  <a:path w="296" h="442" extrusionOk="0">
                    <a:moveTo>
                      <a:pt x="119" y="1"/>
                    </a:moveTo>
                    <a:cubicBezTo>
                      <a:pt x="116" y="1"/>
                      <a:pt x="113" y="1"/>
                      <a:pt x="110" y="1"/>
                    </a:cubicBezTo>
                    <a:cubicBezTo>
                      <a:pt x="0" y="12"/>
                      <a:pt x="23" y="219"/>
                      <a:pt x="54" y="351"/>
                    </a:cubicBezTo>
                    <a:cubicBezTo>
                      <a:pt x="70" y="417"/>
                      <a:pt x="112" y="442"/>
                      <a:pt x="158" y="442"/>
                    </a:cubicBezTo>
                    <a:cubicBezTo>
                      <a:pt x="205" y="442"/>
                      <a:pt x="257" y="417"/>
                      <a:pt x="295" y="384"/>
                    </a:cubicBezTo>
                    <a:lnTo>
                      <a:pt x="263" y="176"/>
                    </a:lnTo>
                    <a:cubicBezTo>
                      <a:pt x="263" y="176"/>
                      <a:pt x="221" y="1"/>
                      <a:pt x="119" y="1"/>
                    </a:cubicBezTo>
                    <a:close/>
                  </a:path>
                </a:pathLst>
              </a:custGeom>
              <a:solidFill>
                <a:srgbClr val="D08A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2;p49">
                <a:extLst>
                  <a:ext uri="{FF2B5EF4-FFF2-40B4-BE49-F238E27FC236}">
                    <a16:creationId xmlns:a16="http://schemas.microsoft.com/office/drawing/2014/main" id="{7D322770-4A46-BFA9-184C-5861A183D63B}"/>
                  </a:ext>
                </a:extLst>
              </p:cNvPr>
              <p:cNvSpPr/>
              <p:nvPr/>
            </p:nvSpPr>
            <p:spPr>
              <a:xfrm>
                <a:off x="5023382" y="1764918"/>
                <a:ext cx="44712" cy="37597"/>
              </a:xfrm>
              <a:custGeom>
                <a:avLst/>
                <a:gdLst/>
                <a:ahLst/>
                <a:cxnLst/>
                <a:rect l="l" t="t" r="r" b="b"/>
                <a:pathLst>
                  <a:path w="930" h="782" extrusionOk="0">
                    <a:moveTo>
                      <a:pt x="689" y="0"/>
                    </a:moveTo>
                    <a:cubicBezTo>
                      <a:pt x="565" y="0"/>
                      <a:pt x="309" y="89"/>
                      <a:pt x="208" y="209"/>
                    </a:cubicBezTo>
                    <a:cubicBezTo>
                      <a:pt x="89" y="351"/>
                      <a:pt x="1" y="646"/>
                      <a:pt x="176" y="744"/>
                    </a:cubicBezTo>
                    <a:cubicBezTo>
                      <a:pt x="224" y="771"/>
                      <a:pt x="274" y="782"/>
                      <a:pt x="323" y="782"/>
                    </a:cubicBezTo>
                    <a:cubicBezTo>
                      <a:pt x="451" y="782"/>
                      <a:pt x="572" y="710"/>
                      <a:pt x="635" y="678"/>
                    </a:cubicBezTo>
                    <a:cubicBezTo>
                      <a:pt x="722" y="635"/>
                      <a:pt x="854" y="427"/>
                      <a:pt x="854" y="427"/>
                    </a:cubicBezTo>
                    <a:cubicBezTo>
                      <a:pt x="854" y="427"/>
                      <a:pt x="930" y="405"/>
                      <a:pt x="865" y="262"/>
                    </a:cubicBezTo>
                    <a:cubicBezTo>
                      <a:pt x="798" y="120"/>
                      <a:pt x="679" y="120"/>
                      <a:pt x="679" y="120"/>
                    </a:cubicBezTo>
                    <a:cubicBezTo>
                      <a:pt x="679" y="120"/>
                      <a:pt x="821" y="54"/>
                      <a:pt x="745" y="11"/>
                    </a:cubicBezTo>
                    <a:cubicBezTo>
                      <a:pt x="732" y="4"/>
                      <a:pt x="713" y="0"/>
                      <a:pt x="6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3;p49">
                <a:extLst>
                  <a:ext uri="{FF2B5EF4-FFF2-40B4-BE49-F238E27FC236}">
                    <a16:creationId xmlns:a16="http://schemas.microsoft.com/office/drawing/2014/main" id="{9A5BD710-7D39-5142-88AD-9711F61E33E6}"/>
                  </a:ext>
                </a:extLst>
              </p:cNvPr>
              <p:cNvSpPr/>
              <p:nvPr/>
            </p:nvSpPr>
            <p:spPr>
              <a:xfrm>
                <a:off x="5026747" y="1855063"/>
                <a:ext cx="83703" cy="52404"/>
              </a:xfrm>
              <a:custGeom>
                <a:avLst/>
                <a:gdLst/>
                <a:ahLst/>
                <a:cxnLst/>
                <a:rect l="l" t="t" r="r" b="b"/>
                <a:pathLst>
                  <a:path w="1741" h="1090" extrusionOk="0">
                    <a:moveTo>
                      <a:pt x="256" y="0"/>
                    </a:moveTo>
                    <a:cubicBezTo>
                      <a:pt x="122" y="0"/>
                      <a:pt x="0" y="121"/>
                      <a:pt x="0" y="328"/>
                    </a:cubicBezTo>
                    <a:cubicBezTo>
                      <a:pt x="0" y="535"/>
                      <a:pt x="62" y="449"/>
                      <a:pt x="414" y="510"/>
                    </a:cubicBezTo>
                    <a:cubicBezTo>
                      <a:pt x="767" y="570"/>
                      <a:pt x="1472" y="851"/>
                      <a:pt x="1594" y="947"/>
                    </a:cubicBezTo>
                    <a:cubicBezTo>
                      <a:pt x="1679" y="1015"/>
                      <a:pt x="1693" y="1090"/>
                      <a:pt x="1701" y="1090"/>
                    </a:cubicBezTo>
                    <a:cubicBezTo>
                      <a:pt x="1705" y="1090"/>
                      <a:pt x="1708" y="1076"/>
                      <a:pt x="1715" y="1044"/>
                    </a:cubicBezTo>
                    <a:cubicBezTo>
                      <a:pt x="1741" y="937"/>
                      <a:pt x="1643" y="804"/>
                      <a:pt x="1643" y="804"/>
                    </a:cubicBezTo>
                    <a:cubicBezTo>
                      <a:pt x="1643" y="804"/>
                      <a:pt x="1521" y="559"/>
                      <a:pt x="1143" y="304"/>
                    </a:cubicBezTo>
                    <a:cubicBezTo>
                      <a:pt x="767" y="48"/>
                      <a:pt x="390" y="0"/>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4;p49">
                <a:extLst>
                  <a:ext uri="{FF2B5EF4-FFF2-40B4-BE49-F238E27FC236}">
                    <a16:creationId xmlns:a16="http://schemas.microsoft.com/office/drawing/2014/main" id="{CBA8E538-3487-7EA8-B247-C29F70875EC6}"/>
                  </a:ext>
                </a:extLst>
              </p:cNvPr>
              <p:cNvSpPr/>
              <p:nvPr/>
            </p:nvSpPr>
            <p:spPr>
              <a:xfrm>
                <a:off x="5050257" y="2059681"/>
                <a:ext cx="34472" cy="35433"/>
              </a:xfrm>
              <a:custGeom>
                <a:avLst/>
                <a:gdLst/>
                <a:ahLst/>
                <a:cxnLst/>
                <a:rect l="l" t="t" r="r" b="b"/>
                <a:pathLst>
                  <a:path w="717" h="737" extrusionOk="0">
                    <a:moveTo>
                      <a:pt x="364" y="0"/>
                    </a:moveTo>
                    <a:lnTo>
                      <a:pt x="0" y="231"/>
                    </a:lnTo>
                    <a:cubicBezTo>
                      <a:pt x="0" y="231"/>
                      <a:pt x="12" y="438"/>
                      <a:pt x="61" y="572"/>
                    </a:cubicBezTo>
                    <a:cubicBezTo>
                      <a:pt x="102" y="685"/>
                      <a:pt x="176" y="736"/>
                      <a:pt x="278" y="736"/>
                    </a:cubicBezTo>
                    <a:cubicBezTo>
                      <a:pt x="298" y="736"/>
                      <a:pt x="319" y="734"/>
                      <a:pt x="340" y="730"/>
                    </a:cubicBezTo>
                    <a:cubicBezTo>
                      <a:pt x="417" y="716"/>
                      <a:pt x="446" y="710"/>
                      <a:pt x="468" y="710"/>
                    </a:cubicBezTo>
                    <a:cubicBezTo>
                      <a:pt x="484" y="710"/>
                      <a:pt x="496" y="714"/>
                      <a:pt x="522" y="719"/>
                    </a:cubicBezTo>
                    <a:cubicBezTo>
                      <a:pt x="553" y="725"/>
                      <a:pt x="553" y="725"/>
                      <a:pt x="556" y="725"/>
                    </a:cubicBezTo>
                    <a:cubicBezTo>
                      <a:pt x="558" y="725"/>
                      <a:pt x="564" y="725"/>
                      <a:pt x="607" y="730"/>
                    </a:cubicBezTo>
                    <a:cubicBezTo>
                      <a:pt x="613" y="731"/>
                      <a:pt x="619" y="732"/>
                      <a:pt x="625" y="732"/>
                    </a:cubicBezTo>
                    <a:cubicBezTo>
                      <a:pt x="697" y="732"/>
                      <a:pt x="716" y="669"/>
                      <a:pt x="716" y="669"/>
                    </a:cubicBezTo>
                    <a:cubicBezTo>
                      <a:pt x="716" y="669"/>
                      <a:pt x="631" y="328"/>
                      <a:pt x="583" y="256"/>
                    </a:cubicBezTo>
                    <a:cubicBezTo>
                      <a:pt x="533" y="184"/>
                      <a:pt x="364" y="0"/>
                      <a:pt x="364" y="0"/>
                    </a:cubicBezTo>
                    <a:close/>
                  </a:path>
                </a:pathLst>
              </a:custGeom>
              <a:solidFill>
                <a:srgbClr val="D08A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5;p49">
                <a:extLst>
                  <a:ext uri="{FF2B5EF4-FFF2-40B4-BE49-F238E27FC236}">
                    <a16:creationId xmlns:a16="http://schemas.microsoft.com/office/drawing/2014/main" id="{E4B890A9-97EC-496C-BA3C-905AFCA0F760}"/>
                  </a:ext>
                </a:extLst>
              </p:cNvPr>
              <p:cNvSpPr/>
              <p:nvPr/>
            </p:nvSpPr>
            <p:spPr>
              <a:xfrm>
                <a:off x="4997613" y="1887227"/>
                <a:ext cx="73126" cy="188320"/>
              </a:xfrm>
              <a:custGeom>
                <a:avLst/>
                <a:gdLst/>
                <a:ahLst/>
                <a:cxnLst/>
                <a:rect l="l" t="t" r="r" b="b"/>
                <a:pathLst>
                  <a:path w="1521" h="3917" extrusionOk="0">
                    <a:moveTo>
                      <a:pt x="584" y="1"/>
                    </a:moveTo>
                    <a:cubicBezTo>
                      <a:pt x="584" y="1"/>
                      <a:pt x="159" y="245"/>
                      <a:pt x="122" y="366"/>
                    </a:cubicBezTo>
                    <a:cubicBezTo>
                      <a:pt x="85" y="488"/>
                      <a:pt x="1" y="2275"/>
                      <a:pt x="12" y="2408"/>
                    </a:cubicBezTo>
                    <a:cubicBezTo>
                      <a:pt x="25" y="2542"/>
                      <a:pt x="1084" y="3916"/>
                      <a:pt x="1084" y="3916"/>
                    </a:cubicBezTo>
                    <a:lnTo>
                      <a:pt x="1521" y="3600"/>
                    </a:lnTo>
                    <a:lnTo>
                      <a:pt x="1021" y="2129"/>
                    </a:lnTo>
                    <a:lnTo>
                      <a:pt x="1168" y="621"/>
                    </a:lnTo>
                    <a:lnTo>
                      <a:pt x="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6;p49">
                <a:extLst>
                  <a:ext uri="{FF2B5EF4-FFF2-40B4-BE49-F238E27FC236}">
                    <a16:creationId xmlns:a16="http://schemas.microsoft.com/office/drawing/2014/main" id="{6F074118-C01E-EBB8-B80E-EEDDABD27AF4}"/>
                  </a:ext>
                </a:extLst>
              </p:cNvPr>
              <p:cNvSpPr/>
              <p:nvPr/>
            </p:nvSpPr>
            <p:spPr>
              <a:xfrm>
                <a:off x="5027421" y="1877900"/>
                <a:ext cx="110049" cy="114088"/>
              </a:xfrm>
              <a:custGeom>
                <a:avLst/>
                <a:gdLst/>
                <a:ahLst/>
                <a:cxnLst/>
                <a:rect l="l" t="t" r="r" b="b"/>
                <a:pathLst>
                  <a:path w="2289" h="2373" extrusionOk="0">
                    <a:moveTo>
                      <a:pt x="74" y="0"/>
                    </a:moveTo>
                    <a:lnTo>
                      <a:pt x="0" y="61"/>
                    </a:lnTo>
                    <a:lnTo>
                      <a:pt x="2153" y="2372"/>
                    </a:lnTo>
                    <a:lnTo>
                      <a:pt x="2289" y="2348"/>
                    </a:lnTo>
                    <a:lnTo>
                      <a:pt x="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7;p49">
                <a:extLst>
                  <a:ext uri="{FF2B5EF4-FFF2-40B4-BE49-F238E27FC236}">
                    <a16:creationId xmlns:a16="http://schemas.microsoft.com/office/drawing/2014/main" id="{8D8ACEB0-FD46-F391-AD2B-6D0068A04135}"/>
                  </a:ext>
                </a:extLst>
              </p:cNvPr>
              <p:cNvSpPr/>
              <p:nvPr/>
            </p:nvSpPr>
            <p:spPr>
              <a:xfrm>
                <a:off x="5119729" y="1985978"/>
                <a:ext cx="69039" cy="84280"/>
              </a:xfrm>
              <a:custGeom>
                <a:avLst/>
                <a:gdLst/>
                <a:ahLst/>
                <a:cxnLst/>
                <a:rect l="l" t="t" r="r" b="b"/>
                <a:pathLst>
                  <a:path w="1436" h="1753" extrusionOk="0">
                    <a:moveTo>
                      <a:pt x="549" y="1"/>
                    </a:moveTo>
                    <a:lnTo>
                      <a:pt x="172" y="99"/>
                    </a:lnTo>
                    <a:cubicBezTo>
                      <a:pt x="172" y="99"/>
                      <a:pt x="87" y="1363"/>
                      <a:pt x="87" y="1460"/>
                    </a:cubicBezTo>
                    <a:cubicBezTo>
                      <a:pt x="87" y="1558"/>
                      <a:pt x="0" y="1606"/>
                      <a:pt x="98" y="1666"/>
                    </a:cubicBezTo>
                    <a:cubicBezTo>
                      <a:pt x="195" y="1727"/>
                      <a:pt x="293" y="1753"/>
                      <a:pt x="572" y="1753"/>
                    </a:cubicBezTo>
                    <a:cubicBezTo>
                      <a:pt x="851" y="1753"/>
                      <a:pt x="1362" y="1691"/>
                      <a:pt x="1399" y="1545"/>
                    </a:cubicBezTo>
                    <a:cubicBezTo>
                      <a:pt x="1436" y="1400"/>
                      <a:pt x="1326" y="1011"/>
                      <a:pt x="1143" y="573"/>
                    </a:cubicBezTo>
                    <a:cubicBezTo>
                      <a:pt x="962" y="136"/>
                      <a:pt x="549" y="1"/>
                      <a:pt x="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8;p49">
                <a:extLst>
                  <a:ext uri="{FF2B5EF4-FFF2-40B4-BE49-F238E27FC236}">
                    <a16:creationId xmlns:a16="http://schemas.microsoft.com/office/drawing/2014/main" id="{0E7C1E98-A32C-4BE6-62B9-8BA8217FD8A2}"/>
                  </a:ext>
                </a:extLst>
              </p:cNvPr>
              <p:cNvSpPr/>
              <p:nvPr/>
            </p:nvSpPr>
            <p:spPr>
              <a:xfrm>
                <a:off x="5119681" y="1988671"/>
                <a:ext cx="33943" cy="81588"/>
              </a:xfrm>
              <a:custGeom>
                <a:avLst/>
                <a:gdLst/>
                <a:ahLst/>
                <a:cxnLst/>
                <a:rect l="l" t="t" r="r" b="b"/>
                <a:pathLst>
                  <a:path w="706" h="1697" extrusionOk="0">
                    <a:moveTo>
                      <a:pt x="379" y="1"/>
                    </a:moveTo>
                    <a:lnTo>
                      <a:pt x="172" y="43"/>
                    </a:lnTo>
                    <a:cubicBezTo>
                      <a:pt x="172" y="43"/>
                      <a:pt x="87" y="1307"/>
                      <a:pt x="87" y="1404"/>
                    </a:cubicBezTo>
                    <a:cubicBezTo>
                      <a:pt x="87" y="1502"/>
                      <a:pt x="0" y="1550"/>
                      <a:pt x="98" y="1610"/>
                    </a:cubicBezTo>
                    <a:cubicBezTo>
                      <a:pt x="195" y="1671"/>
                      <a:pt x="293" y="1697"/>
                      <a:pt x="572" y="1697"/>
                    </a:cubicBezTo>
                    <a:cubicBezTo>
                      <a:pt x="614" y="1697"/>
                      <a:pt x="659" y="1696"/>
                      <a:pt x="706" y="1692"/>
                    </a:cubicBezTo>
                    <a:cubicBezTo>
                      <a:pt x="686" y="1396"/>
                      <a:pt x="402" y="97"/>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822;p81">
              <a:extLst>
                <a:ext uri="{FF2B5EF4-FFF2-40B4-BE49-F238E27FC236}">
                  <a16:creationId xmlns:a16="http://schemas.microsoft.com/office/drawing/2014/main" id="{621D7857-F6B4-1139-CBF1-B57052DF9131}"/>
                </a:ext>
              </a:extLst>
            </p:cNvPr>
            <p:cNvGrpSpPr>
              <a:grpSpLocks noChangeAspect="1"/>
            </p:cNvGrpSpPr>
            <p:nvPr/>
          </p:nvGrpSpPr>
          <p:grpSpPr>
            <a:xfrm>
              <a:off x="1170531" y="3522817"/>
              <a:ext cx="590620" cy="1116000"/>
              <a:chOff x="3491131" y="2380824"/>
              <a:chExt cx="1530360" cy="2891675"/>
            </a:xfrm>
          </p:grpSpPr>
          <p:sp>
            <p:nvSpPr>
              <p:cNvPr id="63" name="Google Shape;1823;p81">
                <a:extLst>
                  <a:ext uri="{FF2B5EF4-FFF2-40B4-BE49-F238E27FC236}">
                    <a16:creationId xmlns:a16="http://schemas.microsoft.com/office/drawing/2014/main" id="{E248598D-D244-A1A8-E60D-33597C6D43A9}"/>
                  </a:ext>
                </a:extLst>
              </p:cNvPr>
              <p:cNvSpPr/>
              <p:nvPr/>
            </p:nvSpPr>
            <p:spPr>
              <a:xfrm>
                <a:off x="4542724" y="3107868"/>
                <a:ext cx="172319" cy="541984"/>
              </a:xfrm>
              <a:custGeom>
                <a:avLst/>
                <a:gdLst/>
                <a:ahLst/>
                <a:cxnLst/>
                <a:rect l="l" t="t" r="r" b="b"/>
                <a:pathLst>
                  <a:path w="731" h="2299" extrusionOk="0">
                    <a:moveTo>
                      <a:pt x="413" y="1"/>
                    </a:moveTo>
                    <a:lnTo>
                      <a:pt x="0" y="1503"/>
                    </a:lnTo>
                    <a:lnTo>
                      <a:pt x="134" y="2299"/>
                    </a:lnTo>
                    <a:cubicBezTo>
                      <a:pt x="134" y="2299"/>
                      <a:pt x="705" y="1781"/>
                      <a:pt x="718" y="1741"/>
                    </a:cubicBezTo>
                    <a:cubicBezTo>
                      <a:pt x="731" y="1701"/>
                      <a:pt x="718" y="1634"/>
                      <a:pt x="705" y="1502"/>
                    </a:cubicBezTo>
                    <a:cubicBezTo>
                      <a:pt x="692" y="1368"/>
                      <a:pt x="413" y="1"/>
                      <a:pt x="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824;p81">
                <a:extLst>
                  <a:ext uri="{FF2B5EF4-FFF2-40B4-BE49-F238E27FC236}">
                    <a16:creationId xmlns:a16="http://schemas.microsoft.com/office/drawing/2014/main" id="{34E4A822-455E-11A3-ACE7-40E323291679}"/>
                  </a:ext>
                </a:extLst>
              </p:cNvPr>
              <p:cNvSpPr/>
              <p:nvPr/>
            </p:nvSpPr>
            <p:spPr>
              <a:xfrm>
                <a:off x="3703760" y="3812281"/>
                <a:ext cx="1242533" cy="1365214"/>
              </a:xfrm>
              <a:custGeom>
                <a:avLst/>
                <a:gdLst/>
                <a:ahLst/>
                <a:cxnLst/>
                <a:rect l="l" t="t" r="r" b="b"/>
                <a:pathLst>
                  <a:path w="5271" h="5791" extrusionOk="0">
                    <a:moveTo>
                      <a:pt x="1860" y="1"/>
                    </a:moveTo>
                    <a:lnTo>
                      <a:pt x="1714" y="598"/>
                    </a:lnTo>
                    <a:lnTo>
                      <a:pt x="651" y="2391"/>
                    </a:lnTo>
                    <a:lnTo>
                      <a:pt x="1" y="5472"/>
                    </a:lnTo>
                    <a:lnTo>
                      <a:pt x="413" y="5791"/>
                    </a:lnTo>
                    <a:lnTo>
                      <a:pt x="1449" y="2855"/>
                    </a:lnTo>
                    <a:lnTo>
                      <a:pt x="2552" y="1752"/>
                    </a:lnTo>
                    <a:lnTo>
                      <a:pt x="3108" y="3187"/>
                    </a:lnTo>
                    <a:lnTo>
                      <a:pt x="4832" y="5503"/>
                    </a:lnTo>
                    <a:lnTo>
                      <a:pt x="5271" y="5303"/>
                    </a:lnTo>
                    <a:lnTo>
                      <a:pt x="4011" y="2869"/>
                    </a:lnTo>
                    <a:lnTo>
                      <a:pt x="3878" y="598"/>
                    </a:lnTo>
                    <a:lnTo>
                      <a:pt x="3693" y="67"/>
                    </a:lnTo>
                    <a:lnTo>
                      <a:pt x="1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825;p81">
                <a:extLst>
                  <a:ext uri="{FF2B5EF4-FFF2-40B4-BE49-F238E27FC236}">
                    <a16:creationId xmlns:a16="http://schemas.microsoft.com/office/drawing/2014/main" id="{D082A5BA-A050-FE29-E04B-6DC72AE1150D}"/>
                  </a:ext>
                </a:extLst>
              </p:cNvPr>
              <p:cNvSpPr/>
              <p:nvPr/>
            </p:nvSpPr>
            <p:spPr>
              <a:xfrm>
                <a:off x="3491131" y="5083194"/>
                <a:ext cx="309985" cy="181761"/>
              </a:xfrm>
              <a:custGeom>
                <a:avLst/>
                <a:gdLst/>
                <a:ahLst/>
                <a:cxnLst/>
                <a:rect l="l" t="t" r="r" b="b"/>
                <a:pathLst>
                  <a:path w="1315" h="771" extrusionOk="0">
                    <a:moveTo>
                      <a:pt x="14" y="1"/>
                    </a:moveTo>
                    <a:lnTo>
                      <a:pt x="0" y="94"/>
                    </a:lnTo>
                    <a:lnTo>
                      <a:pt x="597" y="532"/>
                    </a:lnTo>
                    <a:lnTo>
                      <a:pt x="756" y="518"/>
                    </a:lnTo>
                    <a:lnTo>
                      <a:pt x="877" y="585"/>
                    </a:lnTo>
                    <a:lnTo>
                      <a:pt x="850" y="677"/>
                    </a:lnTo>
                    <a:lnTo>
                      <a:pt x="1088" y="771"/>
                    </a:lnTo>
                    <a:lnTo>
                      <a:pt x="1315" y="400"/>
                    </a:lnTo>
                    <a:lnTo>
                      <a:pt x="903" y="81"/>
                    </a:lnTo>
                    <a:lnTo>
                      <a:pt x="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826;p81">
                <a:extLst>
                  <a:ext uri="{FF2B5EF4-FFF2-40B4-BE49-F238E27FC236}">
                    <a16:creationId xmlns:a16="http://schemas.microsoft.com/office/drawing/2014/main" id="{52CA1A54-C312-B766-493F-6894E2A9FF2F}"/>
                  </a:ext>
                </a:extLst>
              </p:cNvPr>
              <p:cNvSpPr/>
              <p:nvPr/>
            </p:nvSpPr>
            <p:spPr>
              <a:xfrm>
                <a:off x="4730129" y="5062448"/>
                <a:ext cx="291362" cy="210051"/>
              </a:xfrm>
              <a:custGeom>
                <a:avLst/>
                <a:gdLst/>
                <a:ahLst/>
                <a:cxnLst/>
                <a:rect l="l" t="t" r="r" b="b"/>
                <a:pathLst>
                  <a:path w="1236" h="891" extrusionOk="0">
                    <a:moveTo>
                      <a:pt x="917" y="0"/>
                    </a:moveTo>
                    <a:lnTo>
                      <a:pt x="478" y="200"/>
                    </a:lnTo>
                    <a:lnTo>
                      <a:pt x="319" y="546"/>
                    </a:lnTo>
                    <a:lnTo>
                      <a:pt x="0" y="825"/>
                    </a:lnTo>
                    <a:lnTo>
                      <a:pt x="40" y="890"/>
                    </a:lnTo>
                    <a:lnTo>
                      <a:pt x="599" y="851"/>
                    </a:lnTo>
                    <a:lnTo>
                      <a:pt x="943" y="493"/>
                    </a:lnTo>
                    <a:lnTo>
                      <a:pt x="969" y="585"/>
                    </a:lnTo>
                    <a:lnTo>
                      <a:pt x="1236" y="412"/>
                    </a:lnTo>
                    <a:lnTo>
                      <a:pt x="1062" y="133"/>
                    </a:lnTo>
                    <a:lnTo>
                      <a:pt x="9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827;p81">
                <a:extLst>
                  <a:ext uri="{FF2B5EF4-FFF2-40B4-BE49-F238E27FC236}">
                    <a16:creationId xmlns:a16="http://schemas.microsoft.com/office/drawing/2014/main" id="{8BF75937-7404-1A7A-EAD7-A475BA7D2407}"/>
                  </a:ext>
                </a:extLst>
              </p:cNvPr>
              <p:cNvSpPr/>
              <p:nvPr/>
            </p:nvSpPr>
            <p:spPr>
              <a:xfrm>
                <a:off x="4142218" y="2869763"/>
                <a:ext cx="432093" cy="986368"/>
              </a:xfrm>
              <a:custGeom>
                <a:avLst/>
                <a:gdLst/>
                <a:ahLst/>
                <a:cxnLst/>
                <a:rect l="l" t="t" r="r" b="b"/>
                <a:pathLst>
                  <a:path w="1833" h="4184" extrusionOk="0">
                    <a:moveTo>
                      <a:pt x="1168" y="0"/>
                    </a:moveTo>
                    <a:lnTo>
                      <a:pt x="637" y="467"/>
                    </a:lnTo>
                    <a:cubicBezTo>
                      <a:pt x="637" y="467"/>
                      <a:pt x="212" y="1131"/>
                      <a:pt x="185" y="1422"/>
                    </a:cubicBezTo>
                    <a:cubicBezTo>
                      <a:pt x="159" y="1715"/>
                      <a:pt x="0" y="3998"/>
                      <a:pt x="0" y="3998"/>
                    </a:cubicBezTo>
                    <a:cubicBezTo>
                      <a:pt x="0" y="3998"/>
                      <a:pt x="172" y="4183"/>
                      <a:pt x="584" y="4183"/>
                    </a:cubicBezTo>
                    <a:cubicBezTo>
                      <a:pt x="996" y="4183"/>
                      <a:pt x="1833" y="4103"/>
                      <a:pt x="1833" y="4064"/>
                    </a:cubicBezTo>
                    <a:lnTo>
                      <a:pt x="1833" y="2191"/>
                    </a:lnTo>
                    <a:lnTo>
                      <a:pt x="1713" y="400"/>
                    </a:lnTo>
                    <a:lnTo>
                      <a:pt x="1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828;p81">
                <a:extLst>
                  <a:ext uri="{FF2B5EF4-FFF2-40B4-BE49-F238E27FC236}">
                    <a16:creationId xmlns:a16="http://schemas.microsoft.com/office/drawing/2014/main" id="{4CA66006-CD78-0ABB-15E3-A9A9F88A61F7}"/>
                  </a:ext>
                </a:extLst>
              </p:cNvPr>
              <p:cNvSpPr/>
              <p:nvPr/>
            </p:nvSpPr>
            <p:spPr>
              <a:xfrm>
                <a:off x="4223309" y="2910783"/>
                <a:ext cx="100421" cy="131783"/>
              </a:xfrm>
              <a:custGeom>
                <a:avLst/>
                <a:gdLst/>
                <a:ahLst/>
                <a:cxnLst/>
                <a:rect l="l" t="t" r="r" b="b"/>
                <a:pathLst>
                  <a:path w="426" h="559" extrusionOk="0">
                    <a:moveTo>
                      <a:pt x="320" y="0"/>
                    </a:moveTo>
                    <a:lnTo>
                      <a:pt x="68" y="159"/>
                    </a:lnTo>
                    <a:lnTo>
                      <a:pt x="0" y="558"/>
                    </a:lnTo>
                    <a:lnTo>
                      <a:pt x="426" y="199"/>
                    </a:lnTo>
                    <a:lnTo>
                      <a:pt x="3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829;p81">
                <a:extLst>
                  <a:ext uri="{FF2B5EF4-FFF2-40B4-BE49-F238E27FC236}">
                    <a16:creationId xmlns:a16="http://schemas.microsoft.com/office/drawing/2014/main" id="{B51234C7-1E72-C0A0-DA28-05A344DE44AD}"/>
                  </a:ext>
                </a:extLst>
              </p:cNvPr>
              <p:cNvSpPr/>
              <p:nvPr/>
            </p:nvSpPr>
            <p:spPr>
              <a:xfrm>
                <a:off x="4122652" y="2381531"/>
                <a:ext cx="389190" cy="592669"/>
              </a:xfrm>
              <a:custGeom>
                <a:avLst/>
                <a:gdLst/>
                <a:ahLst/>
                <a:cxnLst/>
                <a:rect l="l" t="t" r="r" b="b"/>
                <a:pathLst>
                  <a:path w="1651" h="2514" extrusionOk="0">
                    <a:moveTo>
                      <a:pt x="731" y="1"/>
                    </a:moveTo>
                    <a:cubicBezTo>
                      <a:pt x="536" y="1"/>
                      <a:pt x="360" y="12"/>
                      <a:pt x="284" y="27"/>
                    </a:cubicBezTo>
                    <a:cubicBezTo>
                      <a:pt x="100" y="64"/>
                      <a:pt x="1" y="261"/>
                      <a:pt x="26" y="334"/>
                    </a:cubicBezTo>
                    <a:cubicBezTo>
                      <a:pt x="50" y="408"/>
                      <a:pt x="173" y="529"/>
                      <a:pt x="173" y="529"/>
                    </a:cubicBezTo>
                    <a:lnTo>
                      <a:pt x="86" y="850"/>
                    </a:lnTo>
                    <a:lnTo>
                      <a:pt x="136" y="974"/>
                    </a:lnTo>
                    <a:lnTo>
                      <a:pt x="11" y="1355"/>
                    </a:lnTo>
                    <a:lnTo>
                      <a:pt x="283" y="1922"/>
                    </a:lnTo>
                    <a:lnTo>
                      <a:pt x="406" y="1946"/>
                    </a:lnTo>
                    <a:lnTo>
                      <a:pt x="616" y="1898"/>
                    </a:lnTo>
                    <a:lnTo>
                      <a:pt x="727" y="2514"/>
                    </a:lnTo>
                    <a:lnTo>
                      <a:pt x="1417" y="1960"/>
                    </a:lnTo>
                    <a:lnTo>
                      <a:pt x="1354" y="1529"/>
                    </a:lnTo>
                    <a:cubicBezTo>
                      <a:pt x="1354" y="1529"/>
                      <a:pt x="1576" y="827"/>
                      <a:pt x="1588" y="643"/>
                    </a:cubicBezTo>
                    <a:cubicBezTo>
                      <a:pt x="1601" y="459"/>
                      <a:pt x="1650" y="200"/>
                      <a:pt x="1453" y="89"/>
                    </a:cubicBezTo>
                    <a:cubicBezTo>
                      <a:pt x="1336" y="24"/>
                      <a:pt x="1013" y="1"/>
                      <a:pt x="731" y="1"/>
                    </a:cubicBezTo>
                    <a:close/>
                  </a:path>
                </a:pathLst>
              </a:custGeom>
              <a:solidFill>
                <a:srgbClr val="D08A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830;p81">
                <a:extLst>
                  <a:ext uri="{FF2B5EF4-FFF2-40B4-BE49-F238E27FC236}">
                    <a16:creationId xmlns:a16="http://schemas.microsoft.com/office/drawing/2014/main" id="{2F5FEB0A-A93B-BF27-F7D8-7E8C74AC3A3F}"/>
                  </a:ext>
                </a:extLst>
              </p:cNvPr>
              <p:cNvSpPr/>
              <p:nvPr/>
            </p:nvSpPr>
            <p:spPr>
              <a:xfrm>
                <a:off x="4176399" y="2595354"/>
                <a:ext cx="13908" cy="31826"/>
              </a:xfrm>
              <a:custGeom>
                <a:avLst/>
                <a:gdLst/>
                <a:ahLst/>
                <a:cxnLst/>
                <a:rect l="l" t="t" r="r" b="b"/>
                <a:pathLst>
                  <a:path w="59" h="135" extrusionOk="0">
                    <a:moveTo>
                      <a:pt x="30" y="0"/>
                    </a:moveTo>
                    <a:cubicBezTo>
                      <a:pt x="14" y="0"/>
                      <a:pt x="0" y="31"/>
                      <a:pt x="0" y="68"/>
                    </a:cubicBezTo>
                    <a:cubicBezTo>
                      <a:pt x="0" y="105"/>
                      <a:pt x="14" y="134"/>
                      <a:pt x="30" y="134"/>
                    </a:cubicBezTo>
                    <a:cubicBezTo>
                      <a:pt x="46" y="134"/>
                      <a:pt x="58" y="105"/>
                      <a:pt x="58" y="68"/>
                    </a:cubicBezTo>
                    <a:cubicBezTo>
                      <a:pt x="58" y="31"/>
                      <a:pt x="46" y="0"/>
                      <a:pt x="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831;p81">
                <a:extLst>
                  <a:ext uri="{FF2B5EF4-FFF2-40B4-BE49-F238E27FC236}">
                    <a16:creationId xmlns:a16="http://schemas.microsoft.com/office/drawing/2014/main" id="{994AECD7-0752-86C3-3202-7AE5CFDD86D4}"/>
                  </a:ext>
                </a:extLst>
              </p:cNvPr>
              <p:cNvSpPr/>
              <p:nvPr/>
            </p:nvSpPr>
            <p:spPr>
              <a:xfrm>
                <a:off x="4152590" y="2565885"/>
                <a:ext cx="65061" cy="30883"/>
              </a:xfrm>
              <a:custGeom>
                <a:avLst/>
                <a:gdLst/>
                <a:ahLst/>
                <a:cxnLst/>
                <a:rect l="l" t="t" r="r" b="b"/>
                <a:pathLst>
                  <a:path w="276" h="131" extrusionOk="0">
                    <a:moveTo>
                      <a:pt x="94" y="1"/>
                    </a:moveTo>
                    <a:cubicBezTo>
                      <a:pt x="68" y="1"/>
                      <a:pt x="41" y="7"/>
                      <a:pt x="15" y="25"/>
                    </a:cubicBezTo>
                    <a:cubicBezTo>
                      <a:pt x="3" y="33"/>
                      <a:pt x="0" y="50"/>
                      <a:pt x="9" y="61"/>
                    </a:cubicBezTo>
                    <a:cubicBezTo>
                      <a:pt x="13" y="68"/>
                      <a:pt x="21" y="72"/>
                      <a:pt x="29" y="72"/>
                    </a:cubicBezTo>
                    <a:cubicBezTo>
                      <a:pt x="34" y="72"/>
                      <a:pt x="39" y="71"/>
                      <a:pt x="43" y="68"/>
                    </a:cubicBezTo>
                    <a:cubicBezTo>
                      <a:pt x="60" y="57"/>
                      <a:pt x="77" y="52"/>
                      <a:pt x="94" y="52"/>
                    </a:cubicBezTo>
                    <a:cubicBezTo>
                      <a:pt x="162" y="52"/>
                      <a:pt x="227" y="122"/>
                      <a:pt x="228" y="123"/>
                    </a:cubicBezTo>
                    <a:cubicBezTo>
                      <a:pt x="232" y="129"/>
                      <a:pt x="240" y="131"/>
                      <a:pt x="247" y="131"/>
                    </a:cubicBezTo>
                    <a:cubicBezTo>
                      <a:pt x="253" y="131"/>
                      <a:pt x="258" y="130"/>
                      <a:pt x="265" y="125"/>
                    </a:cubicBezTo>
                    <a:cubicBezTo>
                      <a:pt x="275" y="115"/>
                      <a:pt x="275" y="99"/>
                      <a:pt x="267" y="89"/>
                    </a:cubicBezTo>
                    <a:cubicBezTo>
                      <a:pt x="263" y="85"/>
                      <a:pt x="184" y="1"/>
                      <a:pt x="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832;p81">
                <a:extLst>
                  <a:ext uri="{FF2B5EF4-FFF2-40B4-BE49-F238E27FC236}">
                    <a16:creationId xmlns:a16="http://schemas.microsoft.com/office/drawing/2014/main" id="{0447C1B7-C015-5244-7EE4-F714B6EFDCB7}"/>
                  </a:ext>
                </a:extLst>
              </p:cNvPr>
              <p:cNvSpPr/>
              <p:nvPr/>
            </p:nvSpPr>
            <p:spPr>
              <a:xfrm>
                <a:off x="4122652" y="2380824"/>
                <a:ext cx="389190" cy="360458"/>
              </a:xfrm>
              <a:custGeom>
                <a:avLst/>
                <a:gdLst/>
                <a:ahLst/>
                <a:cxnLst/>
                <a:rect l="l" t="t" r="r" b="b"/>
                <a:pathLst>
                  <a:path w="1651" h="1529" extrusionOk="0">
                    <a:moveTo>
                      <a:pt x="731" y="1"/>
                    </a:moveTo>
                    <a:cubicBezTo>
                      <a:pt x="536" y="1"/>
                      <a:pt x="360" y="12"/>
                      <a:pt x="284" y="27"/>
                    </a:cubicBezTo>
                    <a:cubicBezTo>
                      <a:pt x="100" y="64"/>
                      <a:pt x="1" y="262"/>
                      <a:pt x="26" y="335"/>
                    </a:cubicBezTo>
                    <a:cubicBezTo>
                      <a:pt x="50" y="409"/>
                      <a:pt x="174" y="532"/>
                      <a:pt x="174" y="532"/>
                    </a:cubicBezTo>
                    <a:cubicBezTo>
                      <a:pt x="174" y="532"/>
                      <a:pt x="393" y="485"/>
                      <a:pt x="518" y="485"/>
                    </a:cubicBezTo>
                    <a:cubicBezTo>
                      <a:pt x="574" y="485"/>
                      <a:pt x="611" y="494"/>
                      <a:pt x="603" y="521"/>
                    </a:cubicBezTo>
                    <a:cubicBezTo>
                      <a:pt x="579" y="608"/>
                      <a:pt x="406" y="767"/>
                      <a:pt x="480" y="816"/>
                    </a:cubicBezTo>
                    <a:cubicBezTo>
                      <a:pt x="554" y="864"/>
                      <a:pt x="715" y="864"/>
                      <a:pt x="715" y="864"/>
                    </a:cubicBezTo>
                    <a:lnTo>
                      <a:pt x="789" y="1111"/>
                    </a:lnTo>
                    <a:lnTo>
                      <a:pt x="960" y="1136"/>
                    </a:lnTo>
                    <a:lnTo>
                      <a:pt x="1023" y="963"/>
                    </a:lnTo>
                    <a:cubicBezTo>
                      <a:pt x="1023" y="963"/>
                      <a:pt x="1063" y="904"/>
                      <a:pt x="1113" y="904"/>
                    </a:cubicBezTo>
                    <a:cubicBezTo>
                      <a:pt x="1135" y="904"/>
                      <a:pt x="1160" y="916"/>
                      <a:pt x="1184" y="952"/>
                    </a:cubicBezTo>
                    <a:cubicBezTo>
                      <a:pt x="1257" y="1062"/>
                      <a:pt x="1319" y="1149"/>
                      <a:pt x="1269" y="1246"/>
                    </a:cubicBezTo>
                    <a:cubicBezTo>
                      <a:pt x="1221" y="1344"/>
                      <a:pt x="1195" y="1394"/>
                      <a:pt x="1195" y="1394"/>
                    </a:cubicBezTo>
                    <a:lnTo>
                      <a:pt x="1355" y="1529"/>
                    </a:lnTo>
                    <a:cubicBezTo>
                      <a:pt x="1355" y="1529"/>
                      <a:pt x="1577" y="827"/>
                      <a:pt x="1590" y="643"/>
                    </a:cubicBezTo>
                    <a:cubicBezTo>
                      <a:pt x="1601" y="459"/>
                      <a:pt x="1650" y="199"/>
                      <a:pt x="1453" y="89"/>
                    </a:cubicBezTo>
                    <a:cubicBezTo>
                      <a:pt x="1336" y="24"/>
                      <a:pt x="1013" y="1"/>
                      <a:pt x="7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833;p81">
                <a:extLst>
                  <a:ext uri="{FF2B5EF4-FFF2-40B4-BE49-F238E27FC236}">
                    <a16:creationId xmlns:a16="http://schemas.microsoft.com/office/drawing/2014/main" id="{E426A09E-CBFE-5F8B-492C-61F2AAC8A974}"/>
                  </a:ext>
                </a:extLst>
              </p:cNvPr>
              <p:cNvSpPr/>
              <p:nvPr/>
            </p:nvSpPr>
            <p:spPr>
              <a:xfrm>
                <a:off x="4125481" y="2631187"/>
                <a:ext cx="279340" cy="209108"/>
              </a:xfrm>
              <a:custGeom>
                <a:avLst/>
                <a:gdLst/>
                <a:ahLst/>
                <a:cxnLst/>
                <a:rect l="l" t="t" r="r" b="b"/>
                <a:pathLst>
                  <a:path w="1185" h="887" extrusionOk="0">
                    <a:moveTo>
                      <a:pt x="960" y="0"/>
                    </a:moveTo>
                    <a:lnTo>
                      <a:pt x="87" y="99"/>
                    </a:lnTo>
                    <a:cubicBezTo>
                      <a:pt x="87" y="99"/>
                      <a:pt x="75" y="101"/>
                      <a:pt x="62" y="107"/>
                    </a:cubicBezTo>
                    <a:lnTo>
                      <a:pt x="0" y="295"/>
                    </a:lnTo>
                    <a:lnTo>
                      <a:pt x="272" y="861"/>
                    </a:lnTo>
                    <a:lnTo>
                      <a:pt x="395" y="886"/>
                    </a:lnTo>
                    <a:lnTo>
                      <a:pt x="605" y="838"/>
                    </a:lnTo>
                    <a:lnTo>
                      <a:pt x="1184" y="333"/>
                    </a:lnTo>
                    <a:lnTo>
                      <a:pt x="777" y="578"/>
                    </a:lnTo>
                    <a:lnTo>
                      <a:pt x="703" y="85"/>
                    </a:lnTo>
                    <a:lnTo>
                      <a:pt x="948" y="74"/>
                    </a:lnTo>
                    <a:lnTo>
                      <a:pt x="9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834;p81">
                <a:extLst>
                  <a:ext uri="{FF2B5EF4-FFF2-40B4-BE49-F238E27FC236}">
                    <a16:creationId xmlns:a16="http://schemas.microsoft.com/office/drawing/2014/main" id="{557A60E4-D598-F009-23FC-E5921478D2D2}"/>
                  </a:ext>
                </a:extLst>
              </p:cNvPr>
              <p:cNvSpPr/>
              <p:nvPr/>
            </p:nvSpPr>
            <p:spPr>
              <a:xfrm>
                <a:off x="4267391" y="2810355"/>
                <a:ext cx="215929" cy="229147"/>
              </a:xfrm>
              <a:custGeom>
                <a:avLst/>
                <a:gdLst/>
                <a:ahLst/>
                <a:cxnLst/>
                <a:rect l="l" t="t" r="r" b="b"/>
                <a:pathLst>
                  <a:path w="916" h="972" extrusionOk="0">
                    <a:moveTo>
                      <a:pt x="824" y="1"/>
                    </a:moveTo>
                    <a:lnTo>
                      <a:pt x="1" y="679"/>
                    </a:lnTo>
                    <a:lnTo>
                      <a:pt x="80" y="972"/>
                    </a:lnTo>
                    <a:lnTo>
                      <a:pt x="915" y="161"/>
                    </a:lnTo>
                    <a:lnTo>
                      <a:pt x="8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835;p81">
                <a:extLst>
                  <a:ext uri="{FF2B5EF4-FFF2-40B4-BE49-F238E27FC236}">
                    <a16:creationId xmlns:a16="http://schemas.microsoft.com/office/drawing/2014/main" id="{85180379-180D-C64B-8687-4B044E5F0E2C}"/>
                  </a:ext>
                </a:extLst>
              </p:cNvPr>
              <p:cNvSpPr/>
              <p:nvPr/>
            </p:nvSpPr>
            <p:spPr>
              <a:xfrm>
                <a:off x="4220245" y="2848075"/>
                <a:ext cx="469810" cy="1161764"/>
              </a:xfrm>
              <a:custGeom>
                <a:avLst/>
                <a:gdLst/>
                <a:ahLst/>
                <a:cxnLst/>
                <a:rect l="l" t="t" r="r" b="b"/>
                <a:pathLst>
                  <a:path w="1993" h="4928" extrusionOk="0">
                    <a:moveTo>
                      <a:pt x="1115" y="1"/>
                    </a:moveTo>
                    <a:cubicBezTo>
                      <a:pt x="1115" y="1"/>
                      <a:pt x="319" y="943"/>
                      <a:pt x="280" y="1089"/>
                    </a:cubicBezTo>
                    <a:cubicBezTo>
                      <a:pt x="240" y="1235"/>
                      <a:pt x="160" y="2590"/>
                      <a:pt x="134" y="2948"/>
                    </a:cubicBezTo>
                    <a:cubicBezTo>
                      <a:pt x="107" y="3306"/>
                      <a:pt x="1" y="4754"/>
                      <a:pt x="1" y="4754"/>
                    </a:cubicBezTo>
                    <a:cubicBezTo>
                      <a:pt x="1" y="4754"/>
                      <a:pt x="771" y="4927"/>
                      <a:pt x="1183" y="4927"/>
                    </a:cubicBezTo>
                    <a:cubicBezTo>
                      <a:pt x="1594" y="4927"/>
                      <a:pt x="1993" y="4662"/>
                      <a:pt x="1993" y="4662"/>
                    </a:cubicBezTo>
                    <a:lnTo>
                      <a:pt x="1661" y="2883"/>
                    </a:lnTo>
                    <a:cubicBezTo>
                      <a:pt x="1661" y="2883"/>
                      <a:pt x="1940" y="811"/>
                      <a:pt x="1834" y="598"/>
                    </a:cubicBezTo>
                    <a:cubicBezTo>
                      <a:pt x="1726" y="386"/>
                      <a:pt x="1115" y="1"/>
                      <a:pt x="11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836;p81">
                <a:extLst>
                  <a:ext uri="{FF2B5EF4-FFF2-40B4-BE49-F238E27FC236}">
                    <a16:creationId xmlns:a16="http://schemas.microsoft.com/office/drawing/2014/main" id="{6166EF4E-8910-ADBF-BA7D-7B46AE0CFF6B}"/>
                  </a:ext>
                </a:extLst>
              </p:cNvPr>
              <p:cNvSpPr/>
              <p:nvPr/>
            </p:nvSpPr>
            <p:spPr>
              <a:xfrm>
                <a:off x="4214116" y="2840059"/>
                <a:ext cx="482304" cy="1175673"/>
              </a:xfrm>
              <a:custGeom>
                <a:avLst/>
                <a:gdLst/>
                <a:ahLst/>
                <a:cxnLst/>
                <a:rect l="l" t="t" r="r" b="b"/>
                <a:pathLst>
                  <a:path w="2046" h="4987" extrusionOk="0">
                    <a:moveTo>
                      <a:pt x="1136" y="0"/>
                    </a:moveTo>
                    <a:lnTo>
                      <a:pt x="1122" y="17"/>
                    </a:lnTo>
                    <a:cubicBezTo>
                      <a:pt x="1040" y="114"/>
                      <a:pt x="320" y="968"/>
                      <a:pt x="281" y="1115"/>
                    </a:cubicBezTo>
                    <a:cubicBezTo>
                      <a:pt x="250" y="1228"/>
                      <a:pt x="198" y="2012"/>
                      <a:pt x="161" y="2584"/>
                    </a:cubicBezTo>
                    <a:cubicBezTo>
                      <a:pt x="150" y="2752"/>
                      <a:pt x="141" y="2892"/>
                      <a:pt x="134" y="2979"/>
                    </a:cubicBezTo>
                    <a:cubicBezTo>
                      <a:pt x="108" y="3338"/>
                      <a:pt x="2" y="4785"/>
                      <a:pt x="2" y="4785"/>
                    </a:cubicBezTo>
                    <a:lnTo>
                      <a:pt x="0" y="4807"/>
                    </a:lnTo>
                    <a:lnTo>
                      <a:pt x="22" y="4813"/>
                    </a:lnTo>
                    <a:cubicBezTo>
                      <a:pt x="29" y="4815"/>
                      <a:pt x="799" y="4986"/>
                      <a:pt x="1209" y="4986"/>
                    </a:cubicBezTo>
                    <a:cubicBezTo>
                      <a:pt x="1624" y="4986"/>
                      <a:pt x="2015" y="4728"/>
                      <a:pt x="2031" y="4717"/>
                    </a:cubicBezTo>
                    <a:lnTo>
                      <a:pt x="2046" y="4707"/>
                    </a:lnTo>
                    <a:lnTo>
                      <a:pt x="1712" y="2916"/>
                    </a:lnTo>
                    <a:cubicBezTo>
                      <a:pt x="1730" y="2785"/>
                      <a:pt x="1988" y="835"/>
                      <a:pt x="1882" y="620"/>
                    </a:cubicBezTo>
                    <a:cubicBezTo>
                      <a:pt x="1772" y="403"/>
                      <a:pt x="1180" y="27"/>
                      <a:pt x="1155" y="12"/>
                    </a:cubicBezTo>
                    <a:lnTo>
                      <a:pt x="11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837;p81">
                <a:extLst>
                  <a:ext uri="{FF2B5EF4-FFF2-40B4-BE49-F238E27FC236}">
                    <a16:creationId xmlns:a16="http://schemas.microsoft.com/office/drawing/2014/main" id="{E35463A7-08C2-488F-185E-3C23CECB204A}"/>
                  </a:ext>
                </a:extLst>
              </p:cNvPr>
              <p:cNvSpPr/>
              <p:nvPr/>
            </p:nvSpPr>
            <p:spPr>
              <a:xfrm>
                <a:off x="3863585" y="3730948"/>
                <a:ext cx="172554" cy="153472"/>
              </a:xfrm>
              <a:custGeom>
                <a:avLst/>
                <a:gdLst/>
                <a:ahLst/>
                <a:cxnLst/>
                <a:rect l="l" t="t" r="r" b="b"/>
                <a:pathLst>
                  <a:path w="732" h="651" extrusionOk="0">
                    <a:moveTo>
                      <a:pt x="492" y="0"/>
                    </a:moveTo>
                    <a:lnTo>
                      <a:pt x="0" y="266"/>
                    </a:lnTo>
                    <a:cubicBezTo>
                      <a:pt x="0" y="266"/>
                      <a:pt x="27" y="372"/>
                      <a:pt x="40" y="412"/>
                    </a:cubicBezTo>
                    <a:cubicBezTo>
                      <a:pt x="53" y="451"/>
                      <a:pt x="134" y="451"/>
                      <a:pt x="134" y="451"/>
                    </a:cubicBezTo>
                    <a:cubicBezTo>
                      <a:pt x="134" y="451"/>
                      <a:pt x="253" y="638"/>
                      <a:pt x="332" y="650"/>
                    </a:cubicBezTo>
                    <a:cubicBezTo>
                      <a:pt x="334" y="650"/>
                      <a:pt x="335" y="651"/>
                      <a:pt x="337" y="651"/>
                    </a:cubicBezTo>
                    <a:cubicBezTo>
                      <a:pt x="425" y="651"/>
                      <a:pt x="731" y="318"/>
                      <a:pt x="731" y="318"/>
                    </a:cubicBezTo>
                    <a:lnTo>
                      <a:pt x="546" y="0"/>
                    </a:lnTo>
                    <a:close/>
                  </a:path>
                </a:pathLst>
              </a:custGeom>
              <a:solidFill>
                <a:srgbClr val="D08A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838;p81">
                <a:extLst>
                  <a:ext uri="{FF2B5EF4-FFF2-40B4-BE49-F238E27FC236}">
                    <a16:creationId xmlns:a16="http://schemas.microsoft.com/office/drawing/2014/main" id="{4A0C976C-7F6A-DBD2-CACA-EA133ACF4707}"/>
                  </a:ext>
                </a:extLst>
              </p:cNvPr>
              <p:cNvSpPr/>
              <p:nvPr/>
            </p:nvSpPr>
            <p:spPr>
              <a:xfrm>
                <a:off x="3979564" y="3098438"/>
                <a:ext cx="660515" cy="732703"/>
              </a:xfrm>
              <a:custGeom>
                <a:avLst/>
                <a:gdLst/>
                <a:ahLst/>
                <a:cxnLst/>
                <a:rect l="l" t="t" r="r" b="b"/>
                <a:pathLst>
                  <a:path w="2802" h="3108" extrusionOk="0">
                    <a:moveTo>
                      <a:pt x="1991" y="1"/>
                    </a:moveTo>
                    <a:lnTo>
                      <a:pt x="1554" y="1714"/>
                    </a:lnTo>
                    <a:lnTo>
                      <a:pt x="0" y="2683"/>
                    </a:lnTo>
                    <a:lnTo>
                      <a:pt x="185" y="3108"/>
                    </a:lnTo>
                    <a:lnTo>
                      <a:pt x="2110" y="2338"/>
                    </a:lnTo>
                    <a:lnTo>
                      <a:pt x="2802" y="214"/>
                    </a:lnTo>
                    <a:lnTo>
                      <a:pt x="1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839;p81">
                <a:extLst>
                  <a:ext uri="{FF2B5EF4-FFF2-40B4-BE49-F238E27FC236}">
                    <a16:creationId xmlns:a16="http://schemas.microsoft.com/office/drawing/2014/main" id="{AAED4D37-C04F-0183-3E8D-8A904D7AD50A}"/>
                  </a:ext>
                </a:extLst>
              </p:cNvPr>
              <p:cNvSpPr/>
              <p:nvPr/>
            </p:nvSpPr>
            <p:spPr>
              <a:xfrm>
                <a:off x="4286721" y="3171284"/>
                <a:ext cx="127058" cy="376017"/>
              </a:xfrm>
              <a:custGeom>
                <a:avLst/>
                <a:gdLst/>
                <a:ahLst/>
                <a:cxnLst/>
                <a:rect l="l" t="t" r="r" b="b"/>
                <a:pathLst>
                  <a:path w="539" h="1595" extrusionOk="0">
                    <a:moveTo>
                      <a:pt x="512" y="0"/>
                    </a:moveTo>
                    <a:cubicBezTo>
                      <a:pt x="499" y="0"/>
                      <a:pt x="487" y="7"/>
                      <a:pt x="485" y="21"/>
                    </a:cubicBezTo>
                    <a:lnTo>
                      <a:pt x="227" y="1391"/>
                    </a:lnTo>
                    <a:lnTo>
                      <a:pt x="13" y="1549"/>
                    </a:lnTo>
                    <a:cubicBezTo>
                      <a:pt x="1" y="1556"/>
                      <a:pt x="0" y="1572"/>
                      <a:pt x="8" y="1584"/>
                    </a:cubicBezTo>
                    <a:cubicBezTo>
                      <a:pt x="14" y="1591"/>
                      <a:pt x="21" y="1595"/>
                      <a:pt x="30" y="1595"/>
                    </a:cubicBezTo>
                    <a:cubicBezTo>
                      <a:pt x="35" y="1595"/>
                      <a:pt x="40" y="1593"/>
                      <a:pt x="45" y="1589"/>
                    </a:cubicBezTo>
                    <a:lnTo>
                      <a:pt x="274" y="1419"/>
                    </a:lnTo>
                    <a:lnTo>
                      <a:pt x="536" y="31"/>
                    </a:lnTo>
                    <a:cubicBezTo>
                      <a:pt x="538" y="16"/>
                      <a:pt x="530" y="2"/>
                      <a:pt x="515" y="0"/>
                    </a:cubicBezTo>
                    <a:cubicBezTo>
                      <a:pt x="514" y="0"/>
                      <a:pt x="513"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840;p81">
                <a:extLst>
                  <a:ext uri="{FF2B5EF4-FFF2-40B4-BE49-F238E27FC236}">
                    <a16:creationId xmlns:a16="http://schemas.microsoft.com/office/drawing/2014/main" id="{96ACD07C-255C-7378-CFDE-36DCA380B4D2}"/>
                  </a:ext>
                </a:extLst>
              </p:cNvPr>
              <p:cNvSpPr/>
              <p:nvPr/>
            </p:nvSpPr>
            <p:spPr>
              <a:xfrm>
                <a:off x="4591048" y="3183307"/>
                <a:ext cx="22159" cy="44085"/>
              </a:xfrm>
              <a:custGeom>
                <a:avLst/>
                <a:gdLst/>
                <a:ahLst/>
                <a:cxnLst/>
                <a:rect l="l" t="t" r="r" b="b"/>
                <a:pathLst>
                  <a:path w="94" h="187" extrusionOk="0">
                    <a:moveTo>
                      <a:pt x="66" y="0"/>
                    </a:moveTo>
                    <a:cubicBezTo>
                      <a:pt x="55" y="0"/>
                      <a:pt x="44" y="8"/>
                      <a:pt x="40" y="19"/>
                    </a:cubicBezTo>
                    <a:lnTo>
                      <a:pt x="4" y="153"/>
                    </a:lnTo>
                    <a:cubicBezTo>
                      <a:pt x="0" y="166"/>
                      <a:pt x="9" y="181"/>
                      <a:pt x="21" y="185"/>
                    </a:cubicBezTo>
                    <a:cubicBezTo>
                      <a:pt x="25" y="186"/>
                      <a:pt x="26" y="186"/>
                      <a:pt x="29" y="186"/>
                    </a:cubicBezTo>
                    <a:cubicBezTo>
                      <a:pt x="39" y="186"/>
                      <a:pt x="50" y="178"/>
                      <a:pt x="53" y="166"/>
                    </a:cubicBezTo>
                    <a:lnTo>
                      <a:pt x="90" y="32"/>
                    </a:lnTo>
                    <a:cubicBezTo>
                      <a:pt x="93" y="19"/>
                      <a:pt x="85" y="4"/>
                      <a:pt x="72" y="1"/>
                    </a:cubicBezTo>
                    <a:cubicBezTo>
                      <a:pt x="70" y="0"/>
                      <a:pt x="68"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841;p81">
                <a:extLst>
                  <a:ext uri="{FF2B5EF4-FFF2-40B4-BE49-F238E27FC236}">
                    <a16:creationId xmlns:a16="http://schemas.microsoft.com/office/drawing/2014/main" id="{D80A1549-0D52-DDA2-4382-6DDC967EFD7C}"/>
                  </a:ext>
                </a:extLst>
              </p:cNvPr>
              <p:cNvSpPr/>
              <p:nvPr/>
            </p:nvSpPr>
            <p:spPr>
              <a:xfrm>
                <a:off x="4278706" y="3264404"/>
                <a:ext cx="311635" cy="470788"/>
              </a:xfrm>
              <a:custGeom>
                <a:avLst/>
                <a:gdLst/>
                <a:ahLst/>
                <a:cxnLst/>
                <a:rect l="l" t="t" r="r" b="b"/>
                <a:pathLst>
                  <a:path w="1322" h="1997" extrusionOk="0">
                    <a:moveTo>
                      <a:pt x="1295" y="1"/>
                    </a:moveTo>
                    <a:cubicBezTo>
                      <a:pt x="1283" y="1"/>
                      <a:pt x="1272" y="8"/>
                      <a:pt x="1269" y="19"/>
                    </a:cubicBezTo>
                    <a:lnTo>
                      <a:pt x="852" y="1538"/>
                    </a:lnTo>
                    <a:lnTo>
                      <a:pt x="18" y="1947"/>
                    </a:lnTo>
                    <a:cubicBezTo>
                      <a:pt x="5" y="1954"/>
                      <a:pt x="0" y="1968"/>
                      <a:pt x="7" y="1981"/>
                    </a:cubicBezTo>
                    <a:cubicBezTo>
                      <a:pt x="12" y="1991"/>
                      <a:pt x="21" y="1996"/>
                      <a:pt x="30" y="1996"/>
                    </a:cubicBezTo>
                    <a:cubicBezTo>
                      <a:pt x="34" y="1996"/>
                      <a:pt x="38" y="1995"/>
                      <a:pt x="40" y="1993"/>
                    </a:cubicBezTo>
                    <a:lnTo>
                      <a:pt x="897" y="1573"/>
                    </a:lnTo>
                    <a:lnTo>
                      <a:pt x="1319" y="33"/>
                    </a:lnTo>
                    <a:cubicBezTo>
                      <a:pt x="1321" y="19"/>
                      <a:pt x="1314" y="5"/>
                      <a:pt x="1300" y="1"/>
                    </a:cubicBezTo>
                    <a:cubicBezTo>
                      <a:pt x="1298" y="1"/>
                      <a:pt x="1296"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842;p81">
                <a:extLst>
                  <a:ext uri="{FF2B5EF4-FFF2-40B4-BE49-F238E27FC236}">
                    <a16:creationId xmlns:a16="http://schemas.microsoft.com/office/drawing/2014/main" id="{B7E734CE-F12E-1410-786C-7F8816BA19A8}"/>
                  </a:ext>
                </a:extLst>
              </p:cNvPr>
              <p:cNvSpPr/>
              <p:nvPr/>
            </p:nvSpPr>
            <p:spPr>
              <a:xfrm>
                <a:off x="4224488" y="3886541"/>
                <a:ext cx="388954" cy="173039"/>
              </a:xfrm>
              <a:custGeom>
                <a:avLst/>
                <a:gdLst/>
                <a:ahLst/>
                <a:cxnLst/>
                <a:rect l="l" t="t" r="r" b="b"/>
                <a:pathLst>
                  <a:path w="1650" h="734" extrusionOk="0">
                    <a:moveTo>
                      <a:pt x="28" y="0"/>
                    </a:moveTo>
                    <a:cubicBezTo>
                      <a:pt x="26" y="0"/>
                      <a:pt x="25" y="1"/>
                      <a:pt x="24" y="1"/>
                    </a:cubicBezTo>
                    <a:cubicBezTo>
                      <a:pt x="10" y="3"/>
                      <a:pt x="1" y="16"/>
                      <a:pt x="2" y="29"/>
                    </a:cubicBezTo>
                    <a:lnTo>
                      <a:pt x="88" y="732"/>
                    </a:lnTo>
                    <a:lnTo>
                      <a:pt x="110" y="733"/>
                    </a:lnTo>
                    <a:cubicBezTo>
                      <a:pt x="111" y="733"/>
                      <a:pt x="141" y="734"/>
                      <a:pt x="190" y="734"/>
                    </a:cubicBezTo>
                    <a:cubicBezTo>
                      <a:pt x="421" y="734"/>
                      <a:pt x="1100" y="713"/>
                      <a:pt x="1631" y="481"/>
                    </a:cubicBezTo>
                    <a:cubicBezTo>
                      <a:pt x="1644" y="475"/>
                      <a:pt x="1649" y="460"/>
                      <a:pt x="1644" y="447"/>
                    </a:cubicBezTo>
                    <a:cubicBezTo>
                      <a:pt x="1639" y="437"/>
                      <a:pt x="1630" y="432"/>
                      <a:pt x="1620" y="432"/>
                    </a:cubicBezTo>
                    <a:cubicBezTo>
                      <a:pt x="1617" y="432"/>
                      <a:pt x="1613" y="432"/>
                      <a:pt x="1610" y="434"/>
                    </a:cubicBezTo>
                    <a:cubicBezTo>
                      <a:pt x="1093" y="659"/>
                      <a:pt x="429" y="682"/>
                      <a:pt x="196" y="682"/>
                    </a:cubicBezTo>
                    <a:cubicBezTo>
                      <a:pt x="169" y="682"/>
                      <a:pt x="148" y="682"/>
                      <a:pt x="133" y="681"/>
                    </a:cubicBezTo>
                    <a:lnTo>
                      <a:pt x="53" y="23"/>
                    </a:lnTo>
                    <a:cubicBezTo>
                      <a:pt x="50" y="10"/>
                      <a:pt x="41"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12" name="Connettore diritto 1611">
              <a:extLst>
                <a:ext uri="{FF2B5EF4-FFF2-40B4-BE49-F238E27FC236}">
                  <a16:creationId xmlns:a16="http://schemas.microsoft.com/office/drawing/2014/main" id="{81B95A4E-3BF8-0C23-E2C7-E004A0978390}"/>
                </a:ext>
              </a:extLst>
            </p:cNvPr>
            <p:cNvCxnSpPr/>
            <p:nvPr/>
          </p:nvCxnSpPr>
          <p:spPr>
            <a:xfrm>
              <a:off x="340071" y="4646920"/>
              <a:ext cx="1790700" cy="0"/>
            </a:xfrm>
            <a:prstGeom prst="line">
              <a:avLst/>
            </a:prstGeom>
            <a:ln w="12700">
              <a:solidFill>
                <a:schemeClr val="tx2">
                  <a:lumMod val="25000"/>
                </a:schemeClr>
              </a:solidFill>
            </a:ln>
          </p:spPr>
          <p:style>
            <a:lnRef idx="1">
              <a:schemeClr val="accent1"/>
            </a:lnRef>
            <a:fillRef idx="0">
              <a:schemeClr val="accent1"/>
            </a:fillRef>
            <a:effectRef idx="0">
              <a:schemeClr val="accent1"/>
            </a:effectRef>
            <a:fontRef idx="minor">
              <a:schemeClr val="tx1"/>
            </a:fontRef>
          </p:style>
        </p:cxnSp>
      </p:grpSp>
      <p:sp>
        <p:nvSpPr>
          <p:cNvPr id="1615" name="Google Shape;1654;p77">
            <a:extLst>
              <a:ext uri="{FF2B5EF4-FFF2-40B4-BE49-F238E27FC236}">
                <a16:creationId xmlns:a16="http://schemas.microsoft.com/office/drawing/2014/main" id="{ED436525-6AD5-F143-2700-C906411CC2BD}"/>
              </a:ext>
            </a:extLst>
          </p:cNvPr>
          <p:cNvSpPr txBox="1"/>
          <p:nvPr/>
        </p:nvSpPr>
        <p:spPr>
          <a:xfrm>
            <a:off x="744779" y="1838182"/>
            <a:ext cx="3428363" cy="2076165"/>
          </a:xfrm>
          <a:prstGeom prst="rect">
            <a:avLst/>
          </a:prstGeom>
          <a:solidFill>
            <a:schemeClr val="tx2">
              <a:alpha val="20000"/>
            </a:schemeClr>
          </a:solidFill>
          <a:ln w="25400">
            <a:solidFill>
              <a:schemeClr val="accent1">
                <a:lumMod val="75000"/>
                <a:alpha val="70000"/>
              </a:schemeClr>
            </a:solid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200" b="1" dirty="0">
                <a:solidFill>
                  <a:schemeClr val="bg2"/>
                </a:solidFill>
                <a:latin typeface="Lato"/>
                <a:cs typeface="Lato"/>
              </a:rPr>
              <a:t>I.</a:t>
            </a:r>
            <a:r>
              <a:rPr lang="en-GB" sz="2200" dirty="0">
                <a:solidFill>
                  <a:schemeClr val="bg2"/>
                </a:solidFill>
                <a:latin typeface="Lato"/>
                <a:cs typeface="Lato"/>
              </a:rPr>
              <a:t> </a:t>
            </a:r>
            <a:r>
              <a:rPr lang="en-GB" sz="2200" dirty="0">
                <a:solidFill>
                  <a:srgbClr val="083D69"/>
                </a:solidFill>
                <a:latin typeface="Lato"/>
                <a:cs typeface="Lato"/>
              </a:rPr>
              <a:t>Realize the </a:t>
            </a:r>
            <a:r>
              <a:rPr lang="en-GB" sz="2200" b="1" dirty="0">
                <a:solidFill>
                  <a:srgbClr val="083D69"/>
                </a:solidFill>
                <a:latin typeface="Lato"/>
                <a:cs typeface="Lato"/>
              </a:rPr>
              <a:t>coupling</a:t>
            </a:r>
            <a:r>
              <a:rPr lang="en-GB" sz="2200" dirty="0">
                <a:solidFill>
                  <a:srgbClr val="083D69"/>
                </a:solidFill>
                <a:latin typeface="Lato"/>
                <a:cs typeface="Lato"/>
              </a:rPr>
              <a:t> of three phenomena:</a:t>
            </a:r>
            <a:br>
              <a:rPr lang="en-GB" sz="2200" dirty="0">
                <a:solidFill>
                  <a:srgbClr val="083D69"/>
                </a:solidFill>
                <a:latin typeface="Lato"/>
                <a:cs typeface="Lato"/>
              </a:rPr>
            </a:br>
            <a:r>
              <a:rPr lang="en-GB" sz="2200" dirty="0">
                <a:solidFill>
                  <a:srgbClr val="083D69"/>
                </a:solidFill>
                <a:latin typeface="Lato"/>
                <a:cs typeface="Lato"/>
              </a:rPr>
              <a:t>- P2P mechanism</a:t>
            </a:r>
            <a:br>
              <a:rPr lang="en-GB" sz="2200" dirty="0">
                <a:solidFill>
                  <a:srgbClr val="083D69"/>
                </a:solidFill>
                <a:latin typeface="Lato"/>
                <a:cs typeface="Lato"/>
              </a:rPr>
            </a:br>
            <a:r>
              <a:rPr lang="en-GB" sz="2200" dirty="0">
                <a:solidFill>
                  <a:srgbClr val="083D69"/>
                </a:solidFill>
                <a:latin typeface="Lato"/>
                <a:cs typeface="Lato"/>
              </a:rPr>
              <a:t>- “fatigue”</a:t>
            </a:r>
            <a:br>
              <a:rPr lang="en-GB" sz="2200" dirty="0">
                <a:solidFill>
                  <a:srgbClr val="083D69"/>
                </a:solidFill>
                <a:latin typeface="Lato"/>
                <a:cs typeface="Lato"/>
              </a:rPr>
            </a:br>
            <a:r>
              <a:rPr lang="en-GB" sz="2200" dirty="0">
                <a:solidFill>
                  <a:srgbClr val="083D69"/>
                </a:solidFill>
                <a:latin typeface="Lato"/>
                <a:cs typeface="Lato"/>
              </a:rPr>
              <a:t>- policy effect</a:t>
            </a:r>
            <a:endParaRPr sz="2200" dirty="0">
              <a:solidFill>
                <a:srgbClr val="083D69"/>
              </a:solidFill>
              <a:latin typeface="Lato"/>
              <a:cs typeface="Lato"/>
              <a:sym typeface="Lato"/>
            </a:endParaRPr>
          </a:p>
        </p:txBody>
      </p:sp>
      <p:sp>
        <p:nvSpPr>
          <p:cNvPr id="1629" name="Google Shape;810;p49">
            <a:extLst>
              <a:ext uri="{FF2B5EF4-FFF2-40B4-BE49-F238E27FC236}">
                <a16:creationId xmlns:a16="http://schemas.microsoft.com/office/drawing/2014/main" id="{F23A7265-9331-2ACC-FC9A-EEDA4785F8D3}"/>
              </a:ext>
            </a:extLst>
          </p:cNvPr>
          <p:cNvSpPr txBox="1">
            <a:spLocks/>
          </p:cNvSpPr>
          <p:nvPr/>
        </p:nvSpPr>
        <p:spPr>
          <a:xfrm>
            <a:off x="105459" y="394604"/>
            <a:ext cx="720000" cy="720000"/>
          </a:xfrm>
          <a:prstGeom prst="rect">
            <a:avLst/>
          </a:prstGeom>
          <a:solidFill>
            <a:schemeClr val="bg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solidFill>
                  <a:schemeClr val="tx1"/>
                </a:solidFill>
              </a:rPr>
              <a:t>02</a:t>
            </a:r>
          </a:p>
        </p:txBody>
      </p:sp>
      <p:sp>
        <p:nvSpPr>
          <p:cNvPr id="3" name="Segnaposto numero diapositiva 2">
            <a:extLst>
              <a:ext uri="{FF2B5EF4-FFF2-40B4-BE49-F238E27FC236}">
                <a16:creationId xmlns:a16="http://schemas.microsoft.com/office/drawing/2014/main" id="{219C90CD-86AE-6ED4-301D-AD47A7DDD677}"/>
              </a:ext>
            </a:extLst>
          </p:cNvPr>
          <p:cNvSpPr>
            <a:spLocks noGrp="1"/>
          </p:cNvSpPr>
          <p:nvPr>
            <p:ph type="sldNum" sz="quarter" idx="12"/>
          </p:nvPr>
        </p:nvSpPr>
        <p:spPr/>
        <p:txBody>
          <a:bodyPr/>
          <a:lstStyle/>
          <a:p>
            <a:fld id="{648C1812-8ECC-4A8D-9A1D-6B198784C036}" type="slidenum">
              <a:rPr lang="en-US" smtClean="0"/>
              <a:t>4</a:t>
            </a:fld>
            <a:endParaRPr lang="en-US"/>
          </a:p>
        </p:txBody>
      </p:sp>
      <p:sp>
        <p:nvSpPr>
          <p:cNvPr id="1617" name="Google Shape;1654;p77">
            <a:extLst>
              <a:ext uri="{FF2B5EF4-FFF2-40B4-BE49-F238E27FC236}">
                <a16:creationId xmlns:a16="http://schemas.microsoft.com/office/drawing/2014/main" id="{8D1BBDB7-16FC-32DD-CB6A-45A7D167A732}"/>
              </a:ext>
            </a:extLst>
          </p:cNvPr>
          <p:cNvSpPr txBox="1"/>
          <p:nvPr/>
        </p:nvSpPr>
        <p:spPr>
          <a:xfrm>
            <a:off x="4724514" y="2651683"/>
            <a:ext cx="3692562" cy="2076165"/>
          </a:xfrm>
          <a:prstGeom prst="rect">
            <a:avLst/>
          </a:prstGeom>
          <a:solidFill>
            <a:schemeClr val="tx2">
              <a:alpha val="20000"/>
            </a:schemeClr>
          </a:solidFill>
          <a:ln w="25400">
            <a:solidFill>
              <a:schemeClr val="accent1">
                <a:lumMod val="75000"/>
                <a:alpha val="70000"/>
              </a:schemeClr>
            </a:solid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200" b="1" dirty="0">
                <a:solidFill>
                  <a:schemeClr val="bg2"/>
                </a:solidFill>
                <a:latin typeface="Lato"/>
                <a:cs typeface="Lato"/>
              </a:rPr>
              <a:t>II.</a:t>
            </a:r>
            <a:r>
              <a:rPr lang="en-GB" sz="2200" dirty="0">
                <a:solidFill>
                  <a:srgbClr val="083D69"/>
                </a:solidFill>
                <a:latin typeface="Lato"/>
                <a:cs typeface="Lato"/>
              </a:rPr>
              <a:t> Analyse </a:t>
            </a:r>
            <a:r>
              <a:rPr lang="en-GB" sz="2200" b="1" dirty="0">
                <a:solidFill>
                  <a:srgbClr val="083D69"/>
                </a:solidFill>
                <a:latin typeface="Lato"/>
                <a:cs typeface="Lato"/>
              </a:rPr>
              <a:t>stability</a:t>
            </a:r>
            <a:r>
              <a:rPr lang="en-GB" sz="2200" dirty="0">
                <a:solidFill>
                  <a:srgbClr val="083D69"/>
                </a:solidFill>
                <a:latin typeface="Lato"/>
                <a:cs typeface="Lato"/>
              </a:rPr>
              <a:t>, </a:t>
            </a:r>
            <a:r>
              <a:rPr lang="en-GB" sz="2200" b="1" dirty="0">
                <a:solidFill>
                  <a:srgbClr val="083D69"/>
                </a:solidFill>
                <a:latin typeface="Lato"/>
                <a:cs typeface="Lato"/>
              </a:rPr>
              <a:t>simulate</a:t>
            </a:r>
            <a:r>
              <a:rPr lang="en-GB" sz="2200" dirty="0">
                <a:solidFill>
                  <a:srgbClr val="083D69"/>
                </a:solidFill>
                <a:latin typeface="Lato"/>
                <a:cs typeface="Lato"/>
              </a:rPr>
              <a:t> evolutions and study </a:t>
            </a:r>
            <a:r>
              <a:rPr lang="en-GB" sz="2200" b="1" dirty="0">
                <a:solidFill>
                  <a:srgbClr val="083D69"/>
                </a:solidFill>
                <a:latin typeface="Lato"/>
                <a:cs typeface="Lato"/>
              </a:rPr>
              <a:t>Threshold</a:t>
            </a:r>
            <a:r>
              <a:rPr lang="en-GB" sz="2200" dirty="0">
                <a:solidFill>
                  <a:srgbClr val="083D69"/>
                </a:solidFill>
                <a:latin typeface="Lato"/>
                <a:cs typeface="Lato"/>
              </a:rPr>
              <a:t> effect of the proposed model.</a:t>
            </a:r>
            <a:endParaRPr sz="2200" dirty="0">
              <a:solidFill>
                <a:srgbClr val="083D69"/>
              </a:solidFill>
              <a:latin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5" grpId="0" animBg="1"/>
      <p:bldP spid="16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2">
          <a:extLst>
            <a:ext uri="{FF2B5EF4-FFF2-40B4-BE49-F238E27FC236}">
              <a16:creationId xmlns:a16="http://schemas.microsoft.com/office/drawing/2014/main" id="{44C97796-2498-DB00-C326-D960B2BE38BA}"/>
            </a:ext>
          </a:extLst>
        </p:cNvPr>
        <p:cNvGrpSpPr/>
        <p:nvPr/>
      </p:nvGrpSpPr>
      <p:grpSpPr>
        <a:xfrm>
          <a:off x="0" y="0"/>
          <a:ext cx="0" cy="0"/>
          <a:chOff x="0" y="0"/>
          <a:chExt cx="0" cy="0"/>
        </a:xfrm>
      </p:grpSpPr>
      <p:graphicFrame>
        <p:nvGraphicFramePr>
          <p:cNvPr id="15" name="Oggetto 14">
            <a:extLst>
              <a:ext uri="{FF2B5EF4-FFF2-40B4-BE49-F238E27FC236}">
                <a16:creationId xmlns:a16="http://schemas.microsoft.com/office/drawing/2014/main" id="{28F2B225-988B-52FE-B684-5ADB15B11F3C}"/>
              </a:ext>
            </a:extLst>
          </p:cNvPr>
          <p:cNvGraphicFramePr>
            <a:graphicFrameLocks noChangeAspect="1"/>
          </p:cNvGraphicFramePr>
          <p:nvPr>
            <p:extLst>
              <p:ext uri="{D42A27DB-BD31-4B8C-83A1-F6EECF244321}">
                <p14:modId xmlns:p14="http://schemas.microsoft.com/office/powerpoint/2010/main" val="3816890030"/>
              </p:ext>
            </p:extLst>
          </p:nvPr>
        </p:nvGraphicFramePr>
        <p:xfrm>
          <a:off x="5231097" y="679560"/>
          <a:ext cx="3414122" cy="2363623"/>
        </p:xfrm>
        <a:graphic>
          <a:graphicData uri="http://schemas.openxmlformats.org/presentationml/2006/ole">
            <mc:AlternateContent xmlns:mc="http://schemas.openxmlformats.org/markup-compatibility/2006">
              <mc:Choice xmlns:v="urn:schemas-microsoft-com:vml" Requires="v">
                <p:oleObj name="Acrobat Document" r:id="rId3" imgW="4952951" imgH="3429000" progId="Acrobat.Document.DC">
                  <p:embed/>
                </p:oleObj>
              </mc:Choice>
              <mc:Fallback>
                <p:oleObj name="Acrobat Document" r:id="rId3" imgW="4952951" imgH="3429000" progId="Acrobat.Document.DC">
                  <p:embed/>
                  <p:pic>
                    <p:nvPicPr>
                      <p:cNvPr id="0" name=""/>
                      <p:cNvPicPr/>
                      <p:nvPr/>
                    </p:nvPicPr>
                    <p:blipFill>
                      <a:blip r:embed="rId4"/>
                      <a:stretch>
                        <a:fillRect/>
                      </a:stretch>
                    </p:blipFill>
                    <p:spPr>
                      <a:xfrm>
                        <a:off x="5231097" y="679560"/>
                        <a:ext cx="3414122" cy="2363623"/>
                      </a:xfrm>
                      <a:prstGeom prst="rect">
                        <a:avLst/>
                      </a:prstGeom>
                    </p:spPr>
                  </p:pic>
                </p:oleObj>
              </mc:Fallback>
            </mc:AlternateContent>
          </a:graphicData>
        </a:graphic>
      </p:graphicFrame>
      <p:sp>
        <p:nvSpPr>
          <p:cNvPr id="1004" name="Google Shape;1004;p55">
            <a:extLst>
              <a:ext uri="{FF2B5EF4-FFF2-40B4-BE49-F238E27FC236}">
                <a16:creationId xmlns:a16="http://schemas.microsoft.com/office/drawing/2014/main" id="{D952F6A9-92CE-7FD6-6D1E-BD7488DD0B2F}"/>
              </a:ext>
            </a:extLst>
          </p:cNvPr>
          <p:cNvSpPr txBox="1">
            <a:spLocks noGrp="1"/>
          </p:cNvSpPr>
          <p:nvPr>
            <p:ph type="title" idx="2"/>
          </p:nvPr>
        </p:nvSpPr>
        <p:spPr>
          <a:xfrm>
            <a:off x="825459" y="530535"/>
            <a:ext cx="4151967" cy="44813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Mean field models</a:t>
            </a:r>
            <a:endParaRPr sz="2800" dirty="0"/>
          </a:p>
        </p:txBody>
      </p:sp>
      <p:sp>
        <p:nvSpPr>
          <p:cNvPr id="1005" name="Google Shape;1005;p55">
            <a:extLst>
              <a:ext uri="{FF2B5EF4-FFF2-40B4-BE49-F238E27FC236}">
                <a16:creationId xmlns:a16="http://schemas.microsoft.com/office/drawing/2014/main" id="{FF5548B5-9392-B35D-241A-13A63774DE6D}"/>
              </a:ext>
            </a:extLst>
          </p:cNvPr>
          <p:cNvSpPr txBox="1">
            <a:spLocks noGrp="1"/>
          </p:cNvSpPr>
          <p:nvPr>
            <p:ph type="subTitle" idx="1"/>
          </p:nvPr>
        </p:nvSpPr>
        <p:spPr>
          <a:xfrm>
            <a:off x="848494" y="1413235"/>
            <a:ext cx="2141400" cy="4481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t>H</a:t>
            </a:r>
            <a:r>
              <a:rPr lang="en" sz="1600" dirty="0"/>
              <a:t>omogeneous mixing</a:t>
            </a:r>
            <a:br>
              <a:rPr lang="en" sz="1600" dirty="0"/>
            </a:br>
            <a:br>
              <a:rPr lang="en" sz="1600" dirty="0"/>
            </a:br>
            <a:endParaRPr sz="1600" dirty="0"/>
          </a:p>
        </p:txBody>
      </p:sp>
      <p:sp>
        <p:nvSpPr>
          <p:cNvPr id="1016" name="Google Shape;1016;p55">
            <a:extLst>
              <a:ext uri="{FF2B5EF4-FFF2-40B4-BE49-F238E27FC236}">
                <a16:creationId xmlns:a16="http://schemas.microsoft.com/office/drawing/2014/main" id="{19B54E59-B530-B387-C28A-6DB8D18C293C}"/>
              </a:ext>
            </a:extLst>
          </p:cNvPr>
          <p:cNvSpPr/>
          <p:nvPr/>
        </p:nvSpPr>
        <p:spPr>
          <a:xfrm>
            <a:off x="8084730" y="1512481"/>
            <a:ext cx="246776" cy="241858"/>
          </a:xfrm>
          <a:custGeom>
            <a:avLst/>
            <a:gdLst/>
            <a:ahLst/>
            <a:cxnLst/>
            <a:rect l="l" t="t" r="r" b="b"/>
            <a:pathLst>
              <a:path w="1903" h="1865" extrusionOk="0">
                <a:moveTo>
                  <a:pt x="915" y="0"/>
                </a:moveTo>
                <a:cubicBezTo>
                  <a:pt x="840" y="0"/>
                  <a:pt x="780" y="61"/>
                  <a:pt x="780" y="135"/>
                </a:cubicBezTo>
                <a:cubicBezTo>
                  <a:pt x="780" y="188"/>
                  <a:pt x="811" y="232"/>
                  <a:pt x="854" y="254"/>
                </a:cubicBezTo>
                <a:lnTo>
                  <a:pt x="854" y="488"/>
                </a:lnTo>
                <a:cubicBezTo>
                  <a:pt x="766" y="506"/>
                  <a:pt x="687" y="549"/>
                  <a:pt x="625" y="610"/>
                </a:cubicBezTo>
                <a:lnTo>
                  <a:pt x="445" y="431"/>
                </a:lnTo>
                <a:cubicBezTo>
                  <a:pt x="459" y="385"/>
                  <a:pt x="448" y="331"/>
                  <a:pt x="411" y="294"/>
                </a:cubicBezTo>
                <a:cubicBezTo>
                  <a:pt x="385" y="268"/>
                  <a:pt x="351" y="254"/>
                  <a:pt x="316" y="254"/>
                </a:cubicBezTo>
                <a:cubicBezTo>
                  <a:pt x="282" y="254"/>
                  <a:pt x="247" y="268"/>
                  <a:pt x="221" y="294"/>
                </a:cubicBezTo>
                <a:cubicBezTo>
                  <a:pt x="168" y="347"/>
                  <a:pt x="168" y="432"/>
                  <a:pt x="222" y="485"/>
                </a:cubicBezTo>
                <a:cubicBezTo>
                  <a:pt x="249" y="511"/>
                  <a:pt x="283" y="524"/>
                  <a:pt x="317" y="524"/>
                </a:cubicBezTo>
                <a:cubicBezTo>
                  <a:pt x="332" y="524"/>
                  <a:pt x="347" y="521"/>
                  <a:pt x="362" y="516"/>
                </a:cubicBezTo>
                <a:lnTo>
                  <a:pt x="552" y="705"/>
                </a:lnTo>
                <a:cubicBezTo>
                  <a:pt x="519" y="760"/>
                  <a:pt x="496" y="823"/>
                  <a:pt x="489" y="891"/>
                </a:cubicBezTo>
                <a:lnTo>
                  <a:pt x="258" y="890"/>
                </a:lnTo>
                <a:cubicBezTo>
                  <a:pt x="237" y="846"/>
                  <a:pt x="190" y="814"/>
                  <a:pt x="137" y="814"/>
                </a:cubicBezTo>
                <a:cubicBezTo>
                  <a:pt x="62" y="814"/>
                  <a:pt x="3" y="873"/>
                  <a:pt x="1" y="948"/>
                </a:cubicBezTo>
                <a:cubicBezTo>
                  <a:pt x="1" y="1023"/>
                  <a:pt x="61" y="1083"/>
                  <a:pt x="135" y="1084"/>
                </a:cubicBezTo>
                <a:cubicBezTo>
                  <a:pt x="188" y="1084"/>
                  <a:pt x="232" y="1053"/>
                  <a:pt x="256" y="1010"/>
                </a:cubicBezTo>
                <a:lnTo>
                  <a:pt x="493" y="1011"/>
                </a:lnTo>
                <a:cubicBezTo>
                  <a:pt x="503" y="1074"/>
                  <a:pt x="525" y="1133"/>
                  <a:pt x="558" y="1186"/>
                </a:cubicBezTo>
                <a:lnTo>
                  <a:pt x="364" y="1379"/>
                </a:lnTo>
                <a:cubicBezTo>
                  <a:pt x="349" y="1374"/>
                  <a:pt x="334" y="1371"/>
                  <a:pt x="319" y="1371"/>
                </a:cubicBezTo>
                <a:cubicBezTo>
                  <a:pt x="285" y="1371"/>
                  <a:pt x="251" y="1384"/>
                  <a:pt x="225" y="1411"/>
                </a:cubicBezTo>
                <a:cubicBezTo>
                  <a:pt x="172" y="1463"/>
                  <a:pt x="172" y="1548"/>
                  <a:pt x="224" y="1601"/>
                </a:cubicBezTo>
                <a:cubicBezTo>
                  <a:pt x="250" y="1627"/>
                  <a:pt x="285" y="1641"/>
                  <a:pt x="319" y="1641"/>
                </a:cubicBezTo>
                <a:cubicBezTo>
                  <a:pt x="354" y="1641"/>
                  <a:pt x="388" y="1627"/>
                  <a:pt x="415" y="1601"/>
                </a:cubicBezTo>
                <a:cubicBezTo>
                  <a:pt x="451" y="1564"/>
                  <a:pt x="462" y="1512"/>
                  <a:pt x="447" y="1464"/>
                </a:cubicBezTo>
                <a:lnTo>
                  <a:pt x="635" y="1279"/>
                </a:lnTo>
                <a:cubicBezTo>
                  <a:pt x="703" y="1342"/>
                  <a:pt x="791" y="1385"/>
                  <a:pt x="890" y="1397"/>
                </a:cubicBezTo>
                <a:lnTo>
                  <a:pt x="890" y="1610"/>
                </a:lnTo>
                <a:cubicBezTo>
                  <a:pt x="845" y="1632"/>
                  <a:pt x="814" y="1676"/>
                  <a:pt x="814" y="1731"/>
                </a:cubicBezTo>
                <a:cubicBezTo>
                  <a:pt x="814" y="1805"/>
                  <a:pt x="874" y="1864"/>
                  <a:pt x="948" y="1864"/>
                </a:cubicBezTo>
                <a:cubicBezTo>
                  <a:pt x="1022" y="1864"/>
                  <a:pt x="1082" y="1804"/>
                  <a:pt x="1082" y="1731"/>
                </a:cubicBezTo>
                <a:cubicBezTo>
                  <a:pt x="1082" y="1678"/>
                  <a:pt x="1052" y="1633"/>
                  <a:pt x="1009" y="1611"/>
                </a:cubicBezTo>
                <a:lnTo>
                  <a:pt x="1009" y="1396"/>
                </a:lnTo>
                <a:cubicBezTo>
                  <a:pt x="1105" y="1383"/>
                  <a:pt x="1191" y="1341"/>
                  <a:pt x="1259" y="1278"/>
                </a:cubicBezTo>
                <a:lnTo>
                  <a:pt x="1417" y="1434"/>
                </a:lnTo>
                <a:cubicBezTo>
                  <a:pt x="1404" y="1480"/>
                  <a:pt x="1414" y="1534"/>
                  <a:pt x="1451" y="1571"/>
                </a:cubicBezTo>
                <a:cubicBezTo>
                  <a:pt x="1477" y="1597"/>
                  <a:pt x="1512" y="1610"/>
                  <a:pt x="1546" y="1610"/>
                </a:cubicBezTo>
                <a:cubicBezTo>
                  <a:pt x="1581" y="1610"/>
                  <a:pt x="1615" y="1597"/>
                  <a:pt x="1642" y="1571"/>
                </a:cubicBezTo>
                <a:cubicBezTo>
                  <a:pt x="1694" y="1518"/>
                  <a:pt x="1694" y="1433"/>
                  <a:pt x="1642" y="1380"/>
                </a:cubicBezTo>
                <a:cubicBezTo>
                  <a:pt x="1615" y="1354"/>
                  <a:pt x="1581" y="1341"/>
                  <a:pt x="1547" y="1341"/>
                </a:cubicBezTo>
                <a:cubicBezTo>
                  <a:pt x="1531" y="1341"/>
                  <a:pt x="1516" y="1344"/>
                  <a:pt x="1502" y="1348"/>
                </a:cubicBezTo>
                <a:lnTo>
                  <a:pt x="1337" y="1185"/>
                </a:lnTo>
                <a:cubicBezTo>
                  <a:pt x="1370" y="1132"/>
                  <a:pt x="1393" y="1074"/>
                  <a:pt x="1404" y="1010"/>
                </a:cubicBezTo>
                <a:lnTo>
                  <a:pt x="1646" y="1009"/>
                </a:lnTo>
                <a:cubicBezTo>
                  <a:pt x="1668" y="1052"/>
                  <a:pt x="1712" y="1083"/>
                  <a:pt x="1765" y="1083"/>
                </a:cubicBezTo>
                <a:cubicBezTo>
                  <a:pt x="1841" y="1083"/>
                  <a:pt x="1900" y="1022"/>
                  <a:pt x="1900" y="947"/>
                </a:cubicBezTo>
                <a:cubicBezTo>
                  <a:pt x="1903" y="873"/>
                  <a:pt x="1842" y="812"/>
                  <a:pt x="1767" y="812"/>
                </a:cubicBezTo>
                <a:cubicBezTo>
                  <a:pt x="1713" y="812"/>
                  <a:pt x="1668" y="844"/>
                  <a:pt x="1646" y="889"/>
                </a:cubicBezTo>
                <a:lnTo>
                  <a:pt x="1409" y="890"/>
                </a:lnTo>
                <a:cubicBezTo>
                  <a:pt x="1399" y="806"/>
                  <a:pt x="1368" y="728"/>
                  <a:pt x="1320" y="664"/>
                </a:cubicBezTo>
                <a:lnTo>
                  <a:pt x="1500" y="486"/>
                </a:lnTo>
                <a:cubicBezTo>
                  <a:pt x="1514" y="491"/>
                  <a:pt x="1530" y="494"/>
                  <a:pt x="1546" y="494"/>
                </a:cubicBezTo>
                <a:cubicBezTo>
                  <a:pt x="1579" y="494"/>
                  <a:pt x="1613" y="481"/>
                  <a:pt x="1640" y="454"/>
                </a:cubicBezTo>
                <a:cubicBezTo>
                  <a:pt x="1692" y="401"/>
                  <a:pt x="1692" y="316"/>
                  <a:pt x="1640" y="263"/>
                </a:cubicBezTo>
                <a:cubicBezTo>
                  <a:pt x="1613" y="237"/>
                  <a:pt x="1579" y="224"/>
                  <a:pt x="1544" y="224"/>
                </a:cubicBezTo>
                <a:cubicBezTo>
                  <a:pt x="1509" y="224"/>
                  <a:pt x="1474" y="237"/>
                  <a:pt x="1448" y="263"/>
                </a:cubicBezTo>
                <a:cubicBezTo>
                  <a:pt x="1411" y="300"/>
                  <a:pt x="1401" y="353"/>
                  <a:pt x="1415" y="400"/>
                </a:cubicBezTo>
                <a:lnTo>
                  <a:pt x="1236" y="578"/>
                </a:lnTo>
                <a:cubicBezTo>
                  <a:pt x="1164" y="520"/>
                  <a:pt x="1073" y="484"/>
                  <a:pt x="973" y="478"/>
                </a:cubicBezTo>
                <a:lnTo>
                  <a:pt x="973" y="256"/>
                </a:lnTo>
                <a:cubicBezTo>
                  <a:pt x="1017" y="233"/>
                  <a:pt x="1049" y="189"/>
                  <a:pt x="1049" y="135"/>
                </a:cubicBezTo>
                <a:cubicBezTo>
                  <a:pt x="1049" y="59"/>
                  <a:pt x="989" y="0"/>
                  <a:pt x="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10;p49">
            <a:extLst>
              <a:ext uri="{FF2B5EF4-FFF2-40B4-BE49-F238E27FC236}">
                <a16:creationId xmlns:a16="http://schemas.microsoft.com/office/drawing/2014/main" id="{C8F8F63C-5244-702C-623A-E3ED9776A16B}"/>
              </a:ext>
            </a:extLst>
          </p:cNvPr>
          <p:cNvSpPr txBox="1">
            <a:spLocks/>
          </p:cNvSpPr>
          <p:nvPr/>
        </p:nvSpPr>
        <p:spPr>
          <a:xfrm>
            <a:off x="105459" y="394604"/>
            <a:ext cx="720000" cy="720000"/>
          </a:xfrm>
          <a:prstGeom prst="rect">
            <a:avLst/>
          </a:prstGeom>
          <a:solidFill>
            <a:schemeClr val="bg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solidFill>
                  <a:schemeClr val="tx1"/>
                </a:solidFill>
              </a:rPr>
              <a:t>03</a:t>
            </a:r>
          </a:p>
        </p:txBody>
      </p:sp>
      <p:sp>
        <p:nvSpPr>
          <p:cNvPr id="3" name="Google Shape;1774;p80">
            <a:extLst>
              <a:ext uri="{FF2B5EF4-FFF2-40B4-BE49-F238E27FC236}">
                <a16:creationId xmlns:a16="http://schemas.microsoft.com/office/drawing/2014/main" id="{41AD9758-303D-5B37-D142-1B43ACC9DD86}"/>
              </a:ext>
            </a:extLst>
          </p:cNvPr>
          <p:cNvSpPr/>
          <p:nvPr/>
        </p:nvSpPr>
        <p:spPr>
          <a:xfrm>
            <a:off x="368606" y="1875759"/>
            <a:ext cx="357437" cy="357437"/>
          </a:xfrm>
          <a:custGeom>
            <a:avLst/>
            <a:gdLst/>
            <a:ahLst/>
            <a:cxnLst/>
            <a:rect l="l" t="t" r="r" b="b"/>
            <a:pathLst>
              <a:path w="9335" h="9335" extrusionOk="0">
                <a:moveTo>
                  <a:pt x="4666" y="1295"/>
                </a:moveTo>
                <a:cubicBezTo>
                  <a:pt x="4516" y="1295"/>
                  <a:pt x="4393" y="1416"/>
                  <a:pt x="4393" y="1568"/>
                </a:cubicBezTo>
                <a:cubicBezTo>
                  <a:pt x="4393" y="1718"/>
                  <a:pt x="4516" y="1842"/>
                  <a:pt x="4666" y="1842"/>
                </a:cubicBezTo>
                <a:cubicBezTo>
                  <a:pt x="4817" y="1842"/>
                  <a:pt x="4939" y="1718"/>
                  <a:pt x="4939" y="1568"/>
                </a:cubicBezTo>
                <a:cubicBezTo>
                  <a:pt x="4939" y="1417"/>
                  <a:pt x="4817" y="1295"/>
                  <a:pt x="4666" y="1295"/>
                </a:cubicBezTo>
                <a:close/>
                <a:moveTo>
                  <a:pt x="6307" y="2936"/>
                </a:moveTo>
                <a:cubicBezTo>
                  <a:pt x="6458" y="2936"/>
                  <a:pt x="6581" y="3058"/>
                  <a:pt x="6581" y="3209"/>
                </a:cubicBezTo>
                <a:cubicBezTo>
                  <a:pt x="6581" y="3359"/>
                  <a:pt x="6458" y="3482"/>
                  <a:pt x="6307" y="3482"/>
                </a:cubicBezTo>
                <a:cubicBezTo>
                  <a:pt x="6158" y="3482"/>
                  <a:pt x="6035" y="3359"/>
                  <a:pt x="6035" y="3209"/>
                </a:cubicBezTo>
                <a:cubicBezTo>
                  <a:pt x="6035" y="3058"/>
                  <a:pt x="6158" y="2936"/>
                  <a:pt x="6307" y="2936"/>
                </a:cubicBezTo>
                <a:close/>
                <a:moveTo>
                  <a:pt x="6302" y="1848"/>
                </a:moveTo>
                <a:cubicBezTo>
                  <a:pt x="6151" y="1848"/>
                  <a:pt x="6028" y="1971"/>
                  <a:pt x="6028" y="2122"/>
                </a:cubicBezTo>
                <a:lnTo>
                  <a:pt x="6028" y="2443"/>
                </a:lnTo>
                <a:cubicBezTo>
                  <a:pt x="5796" y="2525"/>
                  <a:pt x="5611" y="2710"/>
                  <a:pt x="5529" y="2942"/>
                </a:cubicBezTo>
                <a:lnTo>
                  <a:pt x="5214" y="2942"/>
                </a:lnTo>
                <a:cubicBezTo>
                  <a:pt x="5075" y="2942"/>
                  <a:pt x="4951" y="3045"/>
                  <a:pt x="4936" y="3185"/>
                </a:cubicBezTo>
                <a:cubicBezTo>
                  <a:pt x="4918" y="3349"/>
                  <a:pt x="5047" y="3490"/>
                  <a:pt x="5208" y="3490"/>
                </a:cubicBezTo>
                <a:lnTo>
                  <a:pt x="5529" y="3490"/>
                </a:lnTo>
                <a:cubicBezTo>
                  <a:pt x="5611" y="3722"/>
                  <a:pt x="5796" y="3906"/>
                  <a:pt x="6028" y="3990"/>
                </a:cubicBezTo>
                <a:lnTo>
                  <a:pt x="6028" y="4303"/>
                </a:lnTo>
                <a:cubicBezTo>
                  <a:pt x="6028" y="4443"/>
                  <a:pt x="6131" y="4567"/>
                  <a:pt x="6271" y="4582"/>
                </a:cubicBezTo>
                <a:cubicBezTo>
                  <a:pt x="6281" y="4583"/>
                  <a:pt x="6292" y="4583"/>
                  <a:pt x="6303" y="4583"/>
                </a:cubicBezTo>
                <a:cubicBezTo>
                  <a:pt x="6454" y="4583"/>
                  <a:pt x="6575" y="4460"/>
                  <a:pt x="6575" y="4310"/>
                </a:cubicBezTo>
                <a:lnTo>
                  <a:pt x="6575" y="3990"/>
                </a:lnTo>
                <a:cubicBezTo>
                  <a:pt x="6808" y="3906"/>
                  <a:pt x="6992" y="3722"/>
                  <a:pt x="7076" y="3490"/>
                </a:cubicBezTo>
                <a:lnTo>
                  <a:pt x="7396" y="3490"/>
                </a:lnTo>
                <a:cubicBezTo>
                  <a:pt x="7557" y="3490"/>
                  <a:pt x="7686" y="3349"/>
                  <a:pt x="7667" y="3185"/>
                </a:cubicBezTo>
                <a:cubicBezTo>
                  <a:pt x="7653" y="3045"/>
                  <a:pt x="7529" y="2942"/>
                  <a:pt x="7389" y="2942"/>
                </a:cubicBezTo>
                <a:lnTo>
                  <a:pt x="7076" y="2942"/>
                </a:lnTo>
                <a:cubicBezTo>
                  <a:pt x="6992" y="2710"/>
                  <a:pt x="6808" y="2525"/>
                  <a:pt x="6575" y="2443"/>
                </a:cubicBezTo>
                <a:lnTo>
                  <a:pt x="6575" y="2129"/>
                </a:lnTo>
                <a:cubicBezTo>
                  <a:pt x="6575" y="1989"/>
                  <a:pt x="6473" y="1865"/>
                  <a:pt x="6333" y="1850"/>
                </a:cubicBezTo>
                <a:cubicBezTo>
                  <a:pt x="6322" y="1849"/>
                  <a:pt x="6312" y="1848"/>
                  <a:pt x="6302" y="1848"/>
                </a:cubicBezTo>
                <a:close/>
                <a:moveTo>
                  <a:pt x="2845" y="3664"/>
                </a:moveTo>
                <a:cubicBezTo>
                  <a:pt x="3197" y="3664"/>
                  <a:pt x="3483" y="3950"/>
                  <a:pt x="3483" y="4302"/>
                </a:cubicBezTo>
                <a:cubicBezTo>
                  <a:pt x="3483" y="4654"/>
                  <a:pt x="3195" y="4940"/>
                  <a:pt x="2845" y="4940"/>
                </a:cubicBezTo>
                <a:cubicBezTo>
                  <a:pt x="2492" y="4940"/>
                  <a:pt x="2206" y="4654"/>
                  <a:pt x="2206" y="4302"/>
                </a:cubicBezTo>
                <a:cubicBezTo>
                  <a:pt x="2206" y="3950"/>
                  <a:pt x="2492" y="3664"/>
                  <a:pt x="2845" y="3664"/>
                </a:cubicBezTo>
                <a:close/>
                <a:moveTo>
                  <a:pt x="7403" y="5305"/>
                </a:moveTo>
                <a:cubicBezTo>
                  <a:pt x="7252" y="5305"/>
                  <a:pt x="7129" y="5429"/>
                  <a:pt x="7129" y="5579"/>
                </a:cubicBezTo>
                <a:cubicBezTo>
                  <a:pt x="7129" y="5730"/>
                  <a:pt x="7252" y="5852"/>
                  <a:pt x="7403" y="5852"/>
                </a:cubicBezTo>
                <a:cubicBezTo>
                  <a:pt x="7552" y="5852"/>
                  <a:pt x="7676" y="5731"/>
                  <a:pt x="7676" y="5579"/>
                </a:cubicBezTo>
                <a:cubicBezTo>
                  <a:pt x="7676" y="5427"/>
                  <a:pt x="7552" y="5305"/>
                  <a:pt x="7403" y="5305"/>
                </a:cubicBezTo>
                <a:close/>
                <a:moveTo>
                  <a:pt x="2836" y="2578"/>
                </a:moveTo>
                <a:cubicBezTo>
                  <a:pt x="2686" y="2578"/>
                  <a:pt x="2564" y="2701"/>
                  <a:pt x="2564" y="2851"/>
                </a:cubicBezTo>
                <a:lnTo>
                  <a:pt x="2564" y="3157"/>
                </a:lnTo>
                <a:cubicBezTo>
                  <a:pt x="2439" y="3187"/>
                  <a:pt x="2321" y="3236"/>
                  <a:pt x="2216" y="3303"/>
                </a:cubicBezTo>
                <a:lnTo>
                  <a:pt x="2005" y="3092"/>
                </a:lnTo>
                <a:cubicBezTo>
                  <a:pt x="1950" y="3037"/>
                  <a:pt x="1876" y="3008"/>
                  <a:pt x="1803" y="3008"/>
                </a:cubicBezTo>
                <a:cubicBezTo>
                  <a:pt x="1744" y="3008"/>
                  <a:pt x="1686" y="3027"/>
                  <a:pt x="1637" y="3065"/>
                </a:cubicBezTo>
                <a:cubicBezTo>
                  <a:pt x="1507" y="3169"/>
                  <a:pt x="1500" y="3359"/>
                  <a:pt x="1612" y="3473"/>
                </a:cubicBezTo>
                <a:lnTo>
                  <a:pt x="1829" y="3689"/>
                </a:lnTo>
                <a:cubicBezTo>
                  <a:pt x="1763" y="3795"/>
                  <a:pt x="1715" y="3912"/>
                  <a:pt x="1684" y="4037"/>
                </a:cubicBezTo>
                <a:lnTo>
                  <a:pt x="1386" y="4037"/>
                </a:lnTo>
                <a:cubicBezTo>
                  <a:pt x="1246" y="4037"/>
                  <a:pt x="1122" y="4140"/>
                  <a:pt x="1108" y="4280"/>
                </a:cubicBezTo>
                <a:cubicBezTo>
                  <a:pt x="1089" y="4444"/>
                  <a:pt x="1219" y="4584"/>
                  <a:pt x="1379" y="4584"/>
                </a:cubicBezTo>
                <a:lnTo>
                  <a:pt x="1685" y="4584"/>
                </a:lnTo>
                <a:cubicBezTo>
                  <a:pt x="1715" y="4709"/>
                  <a:pt x="1764" y="4826"/>
                  <a:pt x="1831" y="4932"/>
                </a:cubicBezTo>
                <a:lnTo>
                  <a:pt x="1620" y="5143"/>
                </a:lnTo>
                <a:cubicBezTo>
                  <a:pt x="1521" y="5242"/>
                  <a:pt x="1506" y="5401"/>
                  <a:pt x="1593" y="5511"/>
                </a:cubicBezTo>
                <a:cubicBezTo>
                  <a:pt x="1648" y="5580"/>
                  <a:pt x="1728" y="5615"/>
                  <a:pt x="1808" y="5615"/>
                </a:cubicBezTo>
                <a:cubicBezTo>
                  <a:pt x="1878" y="5615"/>
                  <a:pt x="1947" y="5588"/>
                  <a:pt x="2001" y="5535"/>
                </a:cubicBezTo>
                <a:lnTo>
                  <a:pt x="2217" y="5319"/>
                </a:lnTo>
                <a:cubicBezTo>
                  <a:pt x="2322" y="5385"/>
                  <a:pt x="2440" y="5433"/>
                  <a:pt x="2565" y="5464"/>
                </a:cubicBezTo>
                <a:lnTo>
                  <a:pt x="2565" y="5762"/>
                </a:lnTo>
                <a:cubicBezTo>
                  <a:pt x="2565" y="5902"/>
                  <a:pt x="2667" y="6026"/>
                  <a:pt x="2808" y="6040"/>
                </a:cubicBezTo>
                <a:cubicBezTo>
                  <a:pt x="2819" y="6041"/>
                  <a:pt x="2829" y="6042"/>
                  <a:pt x="2840" y="6042"/>
                </a:cubicBezTo>
                <a:cubicBezTo>
                  <a:pt x="2990" y="6042"/>
                  <a:pt x="3113" y="5919"/>
                  <a:pt x="3113" y="5769"/>
                </a:cubicBezTo>
                <a:lnTo>
                  <a:pt x="3113" y="5463"/>
                </a:lnTo>
                <a:cubicBezTo>
                  <a:pt x="3237" y="5434"/>
                  <a:pt x="3355" y="5383"/>
                  <a:pt x="3461" y="5318"/>
                </a:cubicBezTo>
                <a:lnTo>
                  <a:pt x="3677" y="5534"/>
                </a:lnTo>
                <a:cubicBezTo>
                  <a:pt x="3730" y="5588"/>
                  <a:pt x="3800" y="5614"/>
                  <a:pt x="3870" y="5614"/>
                </a:cubicBezTo>
                <a:cubicBezTo>
                  <a:pt x="3940" y="5614"/>
                  <a:pt x="4010" y="5588"/>
                  <a:pt x="4063" y="5534"/>
                </a:cubicBezTo>
                <a:cubicBezTo>
                  <a:pt x="4170" y="5427"/>
                  <a:pt x="4170" y="5255"/>
                  <a:pt x="4063" y="5147"/>
                </a:cubicBezTo>
                <a:lnTo>
                  <a:pt x="3847" y="4931"/>
                </a:lnTo>
                <a:cubicBezTo>
                  <a:pt x="3912" y="4825"/>
                  <a:pt x="3962" y="4708"/>
                  <a:pt x="3992" y="4583"/>
                </a:cubicBezTo>
                <a:lnTo>
                  <a:pt x="4290" y="4583"/>
                </a:lnTo>
                <a:cubicBezTo>
                  <a:pt x="4429" y="4583"/>
                  <a:pt x="4554" y="4480"/>
                  <a:pt x="4569" y="4340"/>
                </a:cubicBezTo>
                <a:cubicBezTo>
                  <a:pt x="4587" y="4175"/>
                  <a:pt x="4458" y="4036"/>
                  <a:pt x="4296" y="4036"/>
                </a:cubicBezTo>
                <a:lnTo>
                  <a:pt x="3991" y="4036"/>
                </a:lnTo>
                <a:cubicBezTo>
                  <a:pt x="3962" y="3911"/>
                  <a:pt x="3911" y="3793"/>
                  <a:pt x="3846" y="3688"/>
                </a:cubicBezTo>
                <a:lnTo>
                  <a:pt x="4057" y="3477"/>
                </a:lnTo>
                <a:cubicBezTo>
                  <a:pt x="4155" y="3378"/>
                  <a:pt x="4170" y="3218"/>
                  <a:pt x="4083" y="3109"/>
                </a:cubicBezTo>
                <a:cubicBezTo>
                  <a:pt x="4028" y="3040"/>
                  <a:pt x="3948" y="3005"/>
                  <a:pt x="3868" y="3005"/>
                </a:cubicBezTo>
                <a:cubicBezTo>
                  <a:pt x="3798" y="3005"/>
                  <a:pt x="3728" y="3032"/>
                  <a:pt x="3675" y="3084"/>
                </a:cubicBezTo>
                <a:lnTo>
                  <a:pt x="3459" y="3301"/>
                </a:lnTo>
                <a:cubicBezTo>
                  <a:pt x="3353" y="3235"/>
                  <a:pt x="3236" y="3187"/>
                  <a:pt x="3111" y="3156"/>
                </a:cubicBezTo>
                <a:lnTo>
                  <a:pt x="3111" y="2858"/>
                </a:lnTo>
                <a:cubicBezTo>
                  <a:pt x="3111" y="2718"/>
                  <a:pt x="3008" y="2594"/>
                  <a:pt x="2868" y="2580"/>
                </a:cubicBezTo>
                <a:cubicBezTo>
                  <a:pt x="2857" y="2579"/>
                  <a:pt x="2846" y="2578"/>
                  <a:pt x="2836" y="2578"/>
                </a:cubicBezTo>
                <a:close/>
                <a:moveTo>
                  <a:pt x="5214" y="6582"/>
                </a:moveTo>
                <a:cubicBezTo>
                  <a:pt x="5365" y="6582"/>
                  <a:pt x="5488" y="6705"/>
                  <a:pt x="5488" y="6855"/>
                </a:cubicBezTo>
                <a:cubicBezTo>
                  <a:pt x="5488" y="7006"/>
                  <a:pt x="5365" y="7129"/>
                  <a:pt x="5214" y="7129"/>
                </a:cubicBezTo>
                <a:cubicBezTo>
                  <a:pt x="5065" y="7129"/>
                  <a:pt x="4941" y="7006"/>
                  <a:pt x="4941" y="6855"/>
                </a:cubicBezTo>
                <a:cubicBezTo>
                  <a:pt x="4941" y="6705"/>
                  <a:pt x="5065" y="6582"/>
                  <a:pt x="5214" y="6582"/>
                </a:cubicBezTo>
                <a:close/>
                <a:moveTo>
                  <a:pt x="2662" y="6765"/>
                </a:moveTo>
                <a:cubicBezTo>
                  <a:pt x="2512" y="6765"/>
                  <a:pt x="2389" y="6887"/>
                  <a:pt x="2389" y="7038"/>
                </a:cubicBezTo>
                <a:cubicBezTo>
                  <a:pt x="2389" y="7188"/>
                  <a:pt x="2512" y="7310"/>
                  <a:pt x="2662" y="7310"/>
                </a:cubicBezTo>
                <a:cubicBezTo>
                  <a:pt x="2813" y="7310"/>
                  <a:pt x="2935" y="7189"/>
                  <a:pt x="2935" y="7038"/>
                </a:cubicBezTo>
                <a:cubicBezTo>
                  <a:pt x="2935" y="6886"/>
                  <a:pt x="2813" y="6765"/>
                  <a:pt x="2662" y="6765"/>
                </a:cubicBezTo>
                <a:close/>
                <a:moveTo>
                  <a:pt x="5206" y="5496"/>
                </a:moveTo>
                <a:cubicBezTo>
                  <a:pt x="5055" y="5496"/>
                  <a:pt x="4934" y="5618"/>
                  <a:pt x="4934" y="5769"/>
                </a:cubicBezTo>
                <a:lnTo>
                  <a:pt x="4934" y="6089"/>
                </a:lnTo>
                <a:cubicBezTo>
                  <a:pt x="4702" y="6173"/>
                  <a:pt x="4517" y="6357"/>
                  <a:pt x="4434" y="6589"/>
                </a:cubicBezTo>
                <a:lnTo>
                  <a:pt x="4120" y="6589"/>
                </a:lnTo>
                <a:cubicBezTo>
                  <a:pt x="3980" y="6589"/>
                  <a:pt x="3857" y="6692"/>
                  <a:pt x="3842" y="6831"/>
                </a:cubicBezTo>
                <a:cubicBezTo>
                  <a:pt x="3823" y="6997"/>
                  <a:pt x="3953" y="7136"/>
                  <a:pt x="4113" y="7136"/>
                </a:cubicBezTo>
                <a:lnTo>
                  <a:pt x="4434" y="7136"/>
                </a:lnTo>
                <a:cubicBezTo>
                  <a:pt x="4517" y="7368"/>
                  <a:pt x="4702" y="7553"/>
                  <a:pt x="4934" y="7636"/>
                </a:cubicBezTo>
                <a:lnTo>
                  <a:pt x="4934" y="7950"/>
                </a:lnTo>
                <a:cubicBezTo>
                  <a:pt x="4934" y="8090"/>
                  <a:pt x="5036" y="8214"/>
                  <a:pt x="5176" y="8228"/>
                </a:cubicBezTo>
                <a:cubicBezTo>
                  <a:pt x="5187" y="8229"/>
                  <a:pt x="5198" y="8230"/>
                  <a:pt x="5208" y="8230"/>
                </a:cubicBezTo>
                <a:cubicBezTo>
                  <a:pt x="5359" y="8230"/>
                  <a:pt x="5481" y="8107"/>
                  <a:pt x="5481" y="7957"/>
                </a:cubicBezTo>
                <a:lnTo>
                  <a:pt x="5481" y="7636"/>
                </a:lnTo>
                <a:cubicBezTo>
                  <a:pt x="5713" y="7553"/>
                  <a:pt x="5898" y="7368"/>
                  <a:pt x="5980" y="7136"/>
                </a:cubicBezTo>
                <a:lnTo>
                  <a:pt x="6301" y="7136"/>
                </a:lnTo>
                <a:cubicBezTo>
                  <a:pt x="6463" y="7136"/>
                  <a:pt x="6591" y="6997"/>
                  <a:pt x="6573" y="6831"/>
                </a:cubicBezTo>
                <a:cubicBezTo>
                  <a:pt x="6559" y="6691"/>
                  <a:pt x="6436" y="6589"/>
                  <a:pt x="6295" y="6589"/>
                </a:cubicBezTo>
                <a:lnTo>
                  <a:pt x="5980" y="6589"/>
                </a:lnTo>
                <a:cubicBezTo>
                  <a:pt x="5898" y="6356"/>
                  <a:pt x="5713" y="6172"/>
                  <a:pt x="5481" y="6089"/>
                </a:cubicBezTo>
                <a:lnTo>
                  <a:pt x="5481" y="5775"/>
                </a:lnTo>
                <a:cubicBezTo>
                  <a:pt x="5481" y="5636"/>
                  <a:pt x="5378" y="5511"/>
                  <a:pt x="5239" y="5497"/>
                </a:cubicBezTo>
                <a:cubicBezTo>
                  <a:pt x="5228" y="5496"/>
                  <a:pt x="5217" y="5496"/>
                  <a:pt x="5206" y="5496"/>
                </a:cubicBezTo>
                <a:close/>
                <a:moveTo>
                  <a:pt x="4667" y="547"/>
                </a:moveTo>
                <a:cubicBezTo>
                  <a:pt x="6939" y="547"/>
                  <a:pt x="8787" y="2396"/>
                  <a:pt x="8787" y="4667"/>
                </a:cubicBezTo>
                <a:cubicBezTo>
                  <a:pt x="8787" y="6940"/>
                  <a:pt x="6938" y="8787"/>
                  <a:pt x="4667" y="8787"/>
                </a:cubicBezTo>
                <a:cubicBezTo>
                  <a:pt x="2395" y="8787"/>
                  <a:pt x="547" y="6940"/>
                  <a:pt x="547" y="4667"/>
                </a:cubicBezTo>
                <a:cubicBezTo>
                  <a:pt x="547" y="2396"/>
                  <a:pt x="2395" y="547"/>
                  <a:pt x="4667" y="547"/>
                </a:cubicBezTo>
                <a:close/>
                <a:moveTo>
                  <a:pt x="4667" y="1"/>
                </a:moveTo>
                <a:cubicBezTo>
                  <a:pt x="2090" y="1"/>
                  <a:pt x="0" y="2090"/>
                  <a:pt x="0" y="4667"/>
                </a:cubicBezTo>
                <a:cubicBezTo>
                  <a:pt x="0" y="7246"/>
                  <a:pt x="2089" y="9335"/>
                  <a:pt x="4667" y="9335"/>
                </a:cubicBezTo>
                <a:cubicBezTo>
                  <a:pt x="7245" y="9335"/>
                  <a:pt x="9334" y="7246"/>
                  <a:pt x="9334" y="4667"/>
                </a:cubicBezTo>
                <a:cubicBezTo>
                  <a:pt x="9334" y="2090"/>
                  <a:pt x="7244" y="1"/>
                  <a:pt x="46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6" name="Google Shape;1005;p55">
                <a:extLst>
                  <a:ext uri="{FF2B5EF4-FFF2-40B4-BE49-F238E27FC236}">
                    <a16:creationId xmlns:a16="http://schemas.microsoft.com/office/drawing/2014/main" id="{D2B98FE1-A61E-87CF-9C1F-021D7D019E62}"/>
                  </a:ext>
                </a:extLst>
              </p:cNvPr>
              <p:cNvSpPr txBox="1">
                <a:spLocks/>
              </p:cNvSpPr>
              <p:nvPr/>
            </p:nvSpPr>
            <p:spPr>
              <a:xfrm>
                <a:off x="2801717" y="1754830"/>
                <a:ext cx="2141400" cy="36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𝑆</m:t>
                      </m:r>
                      <m:r>
                        <a:rPr lang="it-IT" sz="1600" b="0" i="1" smtClean="0">
                          <a:latin typeface="Cambria Math" panose="02040503050406030204" pitchFamily="18" charset="0"/>
                        </a:rPr>
                        <m:t>+</m:t>
                      </m:r>
                      <m:r>
                        <a:rPr lang="it-IT" sz="1600" b="0" i="1" smtClean="0">
                          <a:latin typeface="Cambria Math" panose="02040503050406030204" pitchFamily="18" charset="0"/>
                        </a:rPr>
                        <m:t>𝐼</m:t>
                      </m:r>
                      <m:r>
                        <a:rPr lang="it-IT" sz="1600" b="0" i="1" smtClean="0">
                          <a:latin typeface="Cambria Math" panose="02040503050406030204" pitchFamily="18" charset="0"/>
                        </a:rPr>
                        <m:t>+</m:t>
                      </m:r>
                      <m:r>
                        <a:rPr lang="it-IT" sz="1600" b="0" i="1" smtClean="0">
                          <a:latin typeface="Cambria Math" panose="02040503050406030204" pitchFamily="18" charset="0"/>
                        </a:rPr>
                        <m:t>𝑅</m:t>
                      </m:r>
                      <m:r>
                        <a:rPr lang="it-IT" sz="1600" b="0" i="1" smtClean="0">
                          <a:latin typeface="Cambria Math" panose="02040503050406030204" pitchFamily="18" charset="0"/>
                        </a:rPr>
                        <m:t>=</m:t>
                      </m:r>
                      <m:r>
                        <a:rPr lang="it-IT" sz="1600" b="0" i="1" smtClean="0">
                          <a:latin typeface="Cambria Math" panose="02040503050406030204" pitchFamily="18" charset="0"/>
                        </a:rPr>
                        <m:t>1</m:t>
                      </m:r>
                    </m:oMath>
                  </m:oMathPara>
                </a14:m>
                <a:endParaRPr lang="en-GB" sz="1600" dirty="0"/>
              </a:p>
            </p:txBody>
          </p:sp>
        </mc:Choice>
        <mc:Fallback xmlns="">
          <p:sp>
            <p:nvSpPr>
              <p:cNvPr id="16" name="Google Shape;1005;p55">
                <a:extLst>
                  <a:ext uri="{FF2B5EF4-FFF2-40B4-BE49-F238E27FC236}">
                    <a16:creationId xmlns:a16="http://schemas.microsoft.com/office/drawing/2014/main" id="{D2B98FE1-A61E-87CF-9C1F-021D7D019E62}"/>
                  </a:ext>
                </a:extLst>
              </p:cNvPr>
              <p:cNvSpPr txBox="1">
                <a:spLocks noRot="1" noChangeAspect="1" noMove="1" noResize="1" noEditPoints="1" noAdjustHandles="1" noChangeArrowheads="1" noChangeShapeType="1" noTextEdit="1"/>
              </p:cNvSpPr>
              <p:nvPr/>
            </p:nvSpPr>
            <p:spPr>
              <a:xfrm>
                <a:off x="2801717" y="1754830"/>
                <a:ext cx="2141400" cy="364059"/>
              </a:xfrm>
              <a:prstGeom prst="rect">
                <a:avLst/>
              </a:prstGeom>
              <a:blipFill>
                <a:blip r:embed="rId5"/>
                <a:stretch>
                  <a:fillRect b="-1667"/>
                </a:stretch>
              </a:blipFill>
              <a:ln>
                <a:noFill/>
              </a:ln>
            </p:spPr>
            <p:txBody>
              <a:bodyPr/>
              <a:lstStyle/>
              <a:p>
                <a:r>
                  <a:rPr lang="en-US">
                    <a:noFill/>
                  </a:rPr>
                  <a:t> </a:t>
                </a:r>
              </a:p>
            </p:txBody>
          </p:sp>
        </mc:Fallback>
      </mc:AlternateContent>
      <p:sp>
        <p:nvSpPr>
          <p:cNvPr id="19" name="CasellaDiTesto 18">
            <a:extLst>
              <a:ext uri="{FF2B5EF4-FFF2-40B4-BE49-F238E27FC236}">
                <a16:creationId xmlns:a16="http://schemas.microsoft.com/office/drawing/2014/main" id="{52AEEB99-8296-B40F-8C26-5A6230509141}"/>
              </a:ext>
            </a:extLst>
          </p:cNvPr>
          <p:cNvSpPr txBox="1"/>
          <p:nvPr/>
        </p:nvSpPr>
        <p:spPr>
          <a:xfrm>
            <a:off x="848494" y="1827411"/>
            <a:ext cx="2375971" cy="338554"/>
          </a:xfrm>
          <a:prstGeom prst="rect">
            <a:avLst/>
          </a:prstGeom>
          <a:noFill/>
        </p:spPr>
        <p:txBody>
          <a:bodyPr wrap="none" rtlCol="0">
            <a:spAutoFit/>
          </a:bodyPr>
          <a:lstStyle/>
          <a:p>
            <a:pPr algn="l"/>
            <a:r>
              <a:rPr kumimoji="0" lang="en" sz="1600" b="0" i="0" u="none" strike="noStrike" kern="0" cap="none" spc="0" normalizeH="0" baseline="0" noProof="0" dirty="0">
                <a:ln>
                  <a:noFill/>
                </a:ln>
                <a:solidFill>
                  <a:srgbClr val="083D69"/>
                </a:solidFill>
                <a:effectLst/>
                <a:uLnTx/>
                <a:uFillTx/>
                <a:latin typeface="Lato"/>
                <a:cs typeface="Lato"/>
                <a:sym typeface="Lato"/>
              </a:rPr>
              <a:t>Population conservation</a:t>
            </a:r>
            <a:endParaRPr lang="en-US" sz="1600" dirty="0"/>
          </a:p>
        </p:txBody>
      </p:sp>
      <p:sp>
        <p:nvSpPr>
          <p:cNvPr id="4" name="Segnaposto numero diapositiva 3">
            <a:extLst>
              <a:ext uri="{FF2B5EF4-FFF2-40B4-BE49-F238E27FC236}">
                <a16:creationId xmlns:a16="http://schemas.microsoft.com/office/drawing/2014/main" id="{BD955AC7-B6C4-A51F-F573-77CCDF7155E2}"/>
              </a:ext>
            </a:extLst>
          </p:cNvPr>
          <p:cNvSpPr>
            <a:spLocks noGrp="1"/>
          </p:cNvSpPr>
          <p:nvPr>
            <p:ph type="sldNum" sz="quarter" idx="12"/>
          </p:nvPr>
        </p:nvSpPr>
        <p:spPr/>
        <p:txBody>
          <a:bodyPr/>
          <a:lstStyle/>
          <a:p>
            <a:fld id="{648C1812-8ECC-4A8D-9A1D-6B198784C036}" type="slidenum">
              <a:rPr lang="en-US" smtClean="0"/>
              <a:t>5</a:t>
            </a:fld>
            <a:endParaRPr lang="en-US"/>
          </a:p>
        </p:txBody>
      </p: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13514DB3-520C-BE0D-A97E-164363DAB5F9}"/>
                  </a:ext>
                </a:extLst>
              </p:cNvPr>
              <p:cNvSpPr txBox="1"/>
              <p:nvPr/>
            </p:nvSpPr>
            <p:spPr>
              <a:xfrm>
                <a:off x="848494" y="2233196"/>
                <a:ext cx="2228431" cy="338554"/>
              </a:xfrm>
              <a:prstGeom prst="rect">
                <a:avLst/>
              </a:prstGeom>
              <a:noFill/>
            </p:spPr>
            <p:txBody>
              <a:bodyPr wrap="none" rtlCol="0">
                <a:spAutoFit/>
              </a:bodyPr>
              <a:lstStyle/>
              <a:p>
                <a:pPr algn="l"/>
                <a:r>
                  <a:rPr lang="en-US" sz="1600" dirty="0">
                    <a:solidFill>
                      <a:schemeClr val="tx1"/>
                    </a:solidFill>
                    <a:latin typeface="Lato" panose="020F0502020204030203" pitchFamily="34" charset="0"/>
                    <a:cs typeface="Lato" panose="020F0502020204030203" pitchFamily="34" charset="0"/>
                  </a:rPr>
                  <a:t>Transition rates: </a:t>
                </a:r>
                <a14:m>
                  <m:oMath xmlns:m="http://schemas.openxmlformats.org/officeDocument/2006/math">
                    <m:r>
                      <a:rPr lang="it-IT" sz="1600" b="0" i="1" smtClean="0">
                        <a:solidFill>
                          <a:schemeClr val="tx1"/>
                        </a:solidFill>
                        <a:latin typeface="Cambria Math" panose="02040503050406030204" pitchFamily="18" charset="0"/>
                      </a:rPr>
                      <m:t>𝛽</m:t>
                    </m:r>
                    <m:r>
                      <a:rPr lang="it-IT" sz="1600" b="0" i="1" smtClean="0">
                        <a:solidFill>
                          <a:schemeClr val="tx1"/>
                        </a:solidFill>
                        <a:latin typeface="Cambria Math" panose="02040503050406030204" pitchFamily="18" charset="0"/>
                      </a:rPr>
                      <m:t>, </m:t>
                    </m:r>
                    <m:r>
                      <a:rPr lang="it-IT" sz="1600" b="0" i="1" smtClean="0">
                        <a:solidFill>
                          <a:schemeClr val="tx1"/>
                        </a:solidFill>
                        <a:latin typeface="Cambria Math" panose="02040503050406030204" pitchFamily="18" charset="0"/>
                      </a:rPr>
                      <m:t>𝛾</m:t>
                    </m:r>
                    <m:r>
                      <a:rPr lang="it-IT" sz="1600" b="0" i="1" smtClean="0">
                        <a:solidFill>
                          <a:schemeClr val="tx1"/>
                        </a:solidFill>
                        <a:latin typeface="Cambria Math" panose="02040503050406030204" pitchFamily="18" charset="0"/>
                      </a:rPr>
                      <m:t>, </m:t>
                    </m:r>
                    <m:r>
                      <a:rPr lang="it-IT" sz="1600" b="0" i="1" smtClean="0">
                        <a:solidFill>
                          <a:schemeClr val="tx1"/>
                        </a:solidFill>
                        <a:latin typeface="Cambria Math" panose="02040503050406030204" pitchFamily="18" charset="0"/>
                      </a:rPr>
                      <m:t>𝛿</m:t>
                    </m:r>
                  </m:oMath>
                </a14:m>
                <a:endParaRPr lang="en-US" sz="1600" dirty="0">
                  <a:solidFill>
                    <a:schemeClr val="tx1"/>
                  </a:solidFill>
                  <a:latin typeface="Lato" panose="020F0502020204030203" pitchFamily="34" charset="0"/>
                  <a:cs typeface="Lato" panose="020F0502020204030203" pitchFamily="34" charset="0"/>
                </a:endParaRPr>
              </a:p>
            </p:txBody>
          </p:sp>
        </mc:Choice>
        <mc:Fallback xmlns="">
          <p:sp>
            <p:nvSpPr>
              <p:cNvPr id="10" name="CasellaDiTesto 9">
                <a:extLst>
                  <a:ext uri="{FF2B5EF4-FFF2-40B4-BE49-F238E27FC236}">
                    <a16:creationId xmlns:a16="http://schemas.microsoft.com/office/drawing/2014/main" id="{13514DB3-520C-BE0D-A97E-164363DAB5F9}"/>
                  </a:ext>
                </a:extLst>
              </p:cNvPr>
              <p:cNvSpPr txBox="1">
                <a:spLocks noRot="1" noChangeAspect="1" noMove="1" noResize="1" noEditPoints="1" noAdjustHandles="1" noChangeArrowheads="1" noChangeShapeType="1" noTextEdit="1"/>
              </p:cNvSpPr>
              <p:nvPr/>
            </p:nvSpPr>
            <p:spPr>
              <a:xfrm>
                <a:off x="848494" y="2233196"/>
                <a:ext cx="2228431" cy="338554"/>
              </a:xfrm>
              <a:prstGeom prst="rect">
                <a:avLst/>
              </a:prstGeom>
              <a:blipFill>
                <a:blip r:embed="rId6"/>
                <a:stretch>
                  <a:fillRect l="-1366" t="-7143" b="-19643"/>
                </a:stretch>
              </a:blipFill>
            </p:spPr>
            <p:txBody>
              <a:bodyPr/>
              <a:lstStyle/>
              <a:p>
                <a:r>
                  <a:rPr lang="en-US">
                    <a:noFill/>
                  </a:rPr>
                  <a:t> </a:t>
                </a:r>
              </a:p>
            </p:txBody>
          </p:sp>
        </mc:Fallback>
      </mc:AlternateContent>
      <p:sp>
        <p:nvSpPr>
          <p:cNvPr id="11" name="Google Shape;1004;p55">
            <a:extLst>
              <a:ext uri="{FF2B5EF4-FFF2-40B4-BE49-F238E27FC236}">
                <a16:creationId xmlns:a16="http://schemas.microsoft.com/office/drawing/2014/main" id="{BF1DC07F-1AB4-8D5D-CDC4-0E7BDA6F1A22}"/>
              </a:ext>
            </a:extLst>
          </p:cNvPr>
          <p:cNvSpPr txBox="1">
            <a:spLocks/>
          </p:cNvSpPr>
          <p:nvPr/>
        </p:nvSpPr>
        <p:spPr>
          <a:xfrm>
            <a:off x="826234" y="2786786"/>
            <a:ext cx="3322868" cy="44813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aleway"/>
              <a:buNone/>
              <a:defRPr sz="2000" b="1"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GB" sz="1800" dirty="0"/>
              <a:t>Basic reproduction number</a:t>
            </a:r>
          </a:p>
        </p:txBody>
      </p:sp>
      <p:sp>
        <p:nvSpPr>
          <p:cNvPr id="12" name="Google Shape;1792;p80">
            <a:extLst>
              <a:ext uri="{FF2B5EF4-FFF2-40B4-BE49-F238E27FC236}">
                <a16:creationId xmlns:a16="http://schemas.microsoft.com/office/drawing/2014/main" id="{11065D72-3764-1A36-1127-D86F35269435}"/>
              </a:ext>
            </a:extLst>
          </p:cNvPr>
          <p:cNvSpPr/>
          <p:nvPr/>
        </p:nvSpPr>
        <p:spPr>
          <a:xfrm>
            <a:off x="308110" y="2918675"/>
            <a:ext cx="360768" cy="357322"/>
          </a:xfrm>
          <a:custGeom>
            <a:avLst/>
            <a:gdLst/>
            <a:ahLst/>
            <a:cxnLst/>
            <a:rect l="l" t="t" r="r" b="b"/>
            <a:pathLst>
              <a:path w="9422" h="9332" extrusionOk="0">
                <a:moveTo>
                  <a:pt x="7690" y="1824"/>
                </a:moveTo>
                <a:cubicBezTo>
                  <a:pt x="7538" y="1824"/>
                  <a:pt x="7416" y="1947"/>
                  <a:pt x="7416" y="2097"/>
                </a:cubicBezTo>
                <a:cubicBezTo>
                  <a:pt x="7416" y="2248"/>
                  <a:pt x="7539" y="2370"/>
                  <a:pt x="7690" y="2370"/>
                </a:cubicBezTo>
                <a:cubicBezTo>
                  <a:pt x="7842" y="2370"/>
                  <a:pt x="7963" y="2248"/>
                  <a:pt x="7963" y="2097"/>
                </a:cubicBezTo>
                <a:cubicBezTo>
                  <a:pt x="7963" y="1947"/>
                  <a:pt x="7840" y="1824"/>
                  <a:pt x="7690" y="1824"/>
                </a:cubicBezTo>
                <a:close/>
                <a:moveTo>
                  <a:pt x="5502" y="2370"/>
                </a:moveTo>
                <a:cubicBezTo>
                  <a:pt x="5854" y="2370"/>
                  <a:pt x="6140" y="2656"/>
                  <a:pt x="6140" y="3009"/>
                </a:cubicBezTo>
                <a:cubicBezTo>
                  <a:pt x="6140" y="3361"/>
                  <a:pt x="5854" y="3647"/>
                  <a:pt x="5502" y="3647"/>
                </a:cubicBezTo>
                <a:cubicBezTo>
                  <a:pt x="5149" y="3647"/>
                  <a:pt x="4863" y="3361"/>
                  <a:pt x="4863" y="3009"/>
                </a:cubicBezTo>
                <a:cubicBezTo>
                  <a:pt x="4863" y="2656"/>
                  <a:pt x="5149" y="2370"/>
                  <a:pt x="5502" y="2370"/>
                </a:cubicBezTo>
                <a:close/>
                <a:moveTo>
                  <a:pt x="8237" y="3282"/>
                </a:moveTo>
                <a:cubicBezTo>
                  <a:pt x="7885" y="3282"/>
                  <a:pt x="7599" y="3568"/>
                  <a:pt x="7599" y="3920"/>
                </a:cubicBezTo>
                <a:cubicBezTo>
                  <a:pt x="7599" y="3970"/>
                  <a:pt x="7558" y="4011"/>
                  <a:pt x="7507" y="4011"/>
                </a:cubicBezTo>
                <a:cubicBezTo>
                  <a:pt x="7357" y="4011"/>
                  <a:pt x="7235" y="4133"/>
                  <a:pt x="7235" y="4284"/>
                </a:cubicBezTo>
                <a:cubicBezTo>
                  <a:pt x="7235" y="4434"/>
                  <a:pt x="7356" y="4556"/>
                  <a:pt x="7507" y="4556"/>
                </a:cubicBezTo>
                <a:cubicBezTo>
                  <a:pt x="7860" y="4556"/>
                  <a:pt x="8146" y="4270"/>
                  <a:pt x="8146" y="3918"/>
                </a:cubicBezTo>
                <a:cubicBezTo>
                  <a:pt x="8146" y="3868"/>
                  <a:pt x="8187" y="3827"/>
                  <a:pt x="8237" y="3827"/>
                </a:cubicBezTo>
                <a:cubicBezTo>
                  <a:pt x="8387" y="3827"/>
                  <a:pt x="8510" y="3706"/>
                  <a:pt x="8510" y="3554"/>
                </a:cubicBezTo>
                <a:cubicBezTo>
                  <a:pt x="8510" y="3404"/>
                  <a:pt x="8387" y="3282"/>
                  <a:pt x="8237" y="3282"/>
                </a:cubicBezTo>
                <a:close/>
                <a:moveTo>
                  <a:pt x="5503" y="1275"/>
                </a:moveTo>
                <a:cubicBezTo>
                  <a:pt x="5352" y="1275"/>
                  <a:pt x="5242" y="1548"/>
                  <a:pt x="5242" y="1548"/>
                </a:cubicBezTo>
                <a:lnTo>
                  <a:pt x="5242" y="1854"/>
                </a:lnTo>
                <a:cubicBezTo>
                  <a:pt x="5242" y="1854"/>
                  <a:pt x="4986" y="1933"/>
                  <a:pt x="4880" y="2000"/>
                </a:cubicBezTo>
                <a:lnTo>
                  <a:pt x="4664" y="1784"/>
                </a:lnTo>
                <a:cubicBezTo>
                  <a:pt x="4611" y="1730"/>
                  <a:pt x="4541" y="1703"/>
                  <a:pt x="4471" y="1703"/>
                </a:cubicBezTo>
                <a:cubicBezTo>
                  <a:pt x="4401" y="1703"/>
                  <a:pt x="4331" y="1730"/>
                  <a:pt x="4278" y="1784"/>
                </a:cubicBezTo>
                <a:cubicBezTo>
                  <a:pt x="4171" y="1890"/>
                  <a:pt x="4171" y="2063"/>
                  <a:pt x="4278" y="2170"/>
                </a:cubicBezTo>
                <a:lnTo>
                  <a:pt x="4494" y="2386"/>
                </a:lnTo>
                <a:cubicBezTo>
                  <a:pt x="4429" y="2492"/>
                  <a:pt x="4378" y="2609"/>
                  <a:pt x="4349" y="2741"/>
                </a:cubicBezTo>
                <a:lnTo>
                  <a:pt x="4043" y="2741"/>
                </a:lnTo>
                <a:cubicBezTo>
                  <a:pt x="4040" y="2740"/>
                  <a:pt x="4036" y="2740"/>
                  <a:pt x="4032" y="2740"/>
                </a:cubicBezTo>
                <a:cubicBezTo>
                  <a:pt x="3886" y="2740"/>
                  <a:pt x="3770" y="2859"/>
                  <a:pt x="3770" y="3007"/>
                </a:cubicBezTo>
                <a:cubicBezTo>
                  <a:pt x="3770" y="3158"/>
                  <a:pt x="3891" y="3282"/>
                  <a:pt x="4043" y="3288"/>
                </a:cubicBezTo>
                <a:lnTo>
                  <a:pt x="4349" y="3288"/>
                </a:lnTo>
                <a:cubicBezTo>
                  <a:pt x="4379" y="3406"/>
                  <a:pt x="4429" y="3524"/>
                  <a:pt x="4494" y="3630"/>
                </a:cubicBezTo>
                <a:lnTo>
                  <a:pt x="4278" y="3846"/>
                </a:lnTo>
                <a:cubicBezTo>
                  <a:pt x="4171" y="3953"/>
                  <a:pt x="4171" y="4126"/>
                  <a:pt x="4278" y="4232"/>
                </a:cubicBezTo>
                <a:cubicBezTo>
                  <a:pt x="4331" y="4286"/>
                  <a:pt x="4401" y="4312"/>
                  <a:pt x="4471" y="4312"/>
                </a:cubicBezTo>
                <a:cubicBezTo>
                  <a:pt x="4541" y="4312"/>
                  <a:pt x="4611" y="4286"/>
                  <a:pt x="4664" y="4232"/>
                </a:cubicBezTo>
                <a:lnTo>
                  <a:pt x="4880" y="4016"/>
                </a:lnTo>
                <a:cubicBezTo>
                  <a:pt x="4988" y="4082"/>
                  <a:pt x="5223" y="4161"/>
                  <a:pt x="5223" y="4161"/>
                </a:cubicBezTo>
                <a:lnTo>
                  <a:pt x="5223" y="4474"/>
                </a:lnTo>
                <a:cubicBezTo>
                  <a:pt x="5223" y="4624"/>
                  <a:pt x="5346" y="4747"/>
                  <a:pt x="5496" y="4747"/>
                </a:cubicBezTo>
                <a:cubicBezTo>
                  <a:pt x="5506" y="4747"/>
                  <a:pt x="5517" y="4746"/>
                  <a:pt x="5528" y="4745"/>
                </a:cubicBezTo>
                <a:cubicBezTo>
                  <a:pt x="5668" y="4730"/>
                  <a:pt x="5771" y="4607"/>
                  <a:pt x="5771" y="4467"/>
                </a:cubicBezTo>
                <a:lnTo>
                  <a:pt x="5771" y="4169"/>
                </a:lnTo>
                <a:cubicBezTo>
                  <a:pt x="5896" y="4139"/>
                  <a:pt x="6013" y="4090"/>
                  <a:pt x="6119" y="4024"/>
                </a:cubicBezTo>
                <a:lnTo>
                  <a:pt x="6335" y="4240"/>
                </a:lnTo>
                <a:cubicBezTo>
                  <a:pt x="6388" y="4293"/>
                  <a:pt x="6458" y="4320"/>
                  <a:pt x="6528" y="4320"/>
                </a:cubicBezTo>
                <a:cubicBezTo>
                  <a:pt x="6608" y="4320"/>
                  <a:pt x="6687" y="4285"/>
                  <a:pt x="6742" y="4217"/>
                </a:cubicBezTo>
                <a:cubicBezTo>
                  <a:pt x="6830" y="4107"/>
                  <a:pt x="6815" y="3948"/>
                  <a:pt x="6716" y="3848"/>
                </a:cubicBezTo>
                <a:lnTo>
                  <a:pt x="6505" y="3637"/>
                </a:lnTo>
                <a:cubicBezTo>
                  <a:pt x="6571" y="3532"/>
                  <a:pt x="6621" y="3415"/>
                  <a:pt x="6650" y="3289"/>
                </a:cubicBezTo>
                <a:lnTo>
                  <a:pt x="6962" y="3289"/>
                </a:lnTo>
                <a:cubicBezTo>
                  <a:pt x="6962" y="3289"/>
                  <a:pt x="7235" y="3160"/>
                  <a:pt x="7235" y="3009"/>
                </a:cubicBezTo>
                <a:cubicBezTo>
                  <a:pt x="7235" y="2860"/>
                  <a:pt x="7118" y="2740"/>
                  <a:pt x="6973" y="2740"/>
                </a:cubicBezTo>
                <a:cubicBezTo>
                  <a:pt x="6969" y="2740"/>
                  <a:pt x="6965" y="2740"/>
                  <a:pt x="6962" y="2741"/>
                </a:cubicBezTo>
                <a:lnTo>
                  <a:pt x="6656" y="2741"/>
                </a:lnTo>
                <a:cubicBezTo>
                  <a:pt x="6625" y="2609"/>
                  <a:pt x="6577" y="2492"/>
                  <a:pt x="6510" y="2386"/>
                </a:cubicBezTo>
                <a:lnTo>
                  <a:pt x="6726" y="2170"/>
                </a:lnTo>
                <a:cubicBezTo>
                  <a:pt x="6834" y="2063"/>
                  <a:pt x="6834" y="1890"/>
                  <a:pt x="6726" y="1784"/>
                </a:cubicBezTo>
                <a:cubicBezTo>
                  <a:pt x="6673" y="1730"/>
                  <a:pt x="6603" y="1703"/>
                  <a:pt x="6533" y="1703"/>
                </a:cubicBezTo>
                <a:cubicBezTo>
                  <a:pt x="6463" y="1703"/>
                  <a:pt x="6394" y="1730"/>
                  <a:pt x="6340" y="1784"/>
                </a:cubicBezTo>
                <a:lnTo>
                  <a:pt x="6124" y="2000"/>
                </a:lnTo>
                <a:cubicBezTo>
                  <a:pt x="6019" y="1933"/>
                  <a:pt x="5901" y="1884"/>
                  <a:pt x="5771" y="1854"/>
                </a:cubicBezTo>
                <a:lnTo>
                  <a:pt x="5771" y="1548"/>
                </a:lnTo>
                <a:cubicBezTo>
                  <a:pt x="5776" y="1398"/>
                  <a:pt x="5655" y="1275"/>
                  <a:pt x="5503" y="1275"/>
                </a:cubicBezTo>
                <a:close/>
                <a:moveTo>
                  <a:pt x="6414" y="5104"/>
                </a:moveTo>
                <a:cubicBezTo>
                  <a:pt x="6262" y="5104"/>
                  <a:pt x="6141" y="5226"/>
                  <a:pt x="6141" y="5377"/>
                </a:cubicBezTo>
                <a:cubicBezTo>
                  <a:pt x="6141" y="5527"/>
                  <a:pt x="6264" y="5650"/>
                  <a:pt x="6414" y="5650"/>
                </a:cubicBezTo>
                <a:cubicBezTo>
                  <a:pt x="6565" y="5650"/>
                  <a:pt x="6687" y="5527"/>
                  <a:pt x="6687" y="5377"/>
                </a:cubicBezTo>
                <a:cubicBezTo>
                  <a:pt x="6687" y="5226"/>
                  <a:pt x="6565" y="5104"/>
                  <a:pt x="6414" y="5104"/>
                </a:cubicBezTo>
                <a:close/>
                <a:moveTo>
                  <a:pt x="6049" y="546"/>
                </a:moveTo>
                <a:cubicBezTo>
                  <a:pt x="7607" y="546"/>
                  <a:pt x="8876" y="1815"/>
                  <a:pt x="8876" y="3373"/>
                </a:cubicBezTo>
                <a:cubicBezTo>
                  <a:pt x="8876" y="4931"/>
                  <a:pt x="7607" y="6199"/>
                  <a:pt x="6049" y="6199"/>
                </a:cubicBezTo>
                <a:cubicBezTo>
                  <a:pt x="4490" y="6199"/>
                  <a:pt x="3223" y="4930"/>
                  <a:pt x="3223" y="3373"/>
                </a:cubicBezTo>
                <a:cubicBezTo>
                  <a:pt x="3223" y="1813"/>
                  <a:pt x="4491" y="546"/>
                  <a:pt x="6049" y="546"/>
                </a:cubicBezTo>
                <a:close/>
                <a:moveTo>
                  <a:pt x="2332" y="6575"/>
                </a:moveTo>
                <a:lnTo>
                  <a:pt x="2848" y="7091"/>
                </a:lnTo>
                <a:lnTo>
                  <a:pt x="2462" y="7477"/>
                </a:lnTo>
                <a:lnTo>
                  <a:pt x="1946" y="6961"/>
                </a:lnTo>
                <a:lnTo>
                  <a:pt x="2332" y="6575"/>
                </a:lnTo>
                <a:close/>
                <a:moveTo>
                  <a:pt x="1559" y="7347"/>
                </a:moveTo>
                <a:lnTo>
                  <a:pt x="2074" y="7863"/>
                </a:lnTo>
                <a:lnTo>
                  <a:pt x="1256" y="8681"/>
                </a:lnTo>
                <a:cubicBezTo>
                  <a:pt x="1185" y="8752"/>
                  <a:pt x="1092" y="8787"/>
                  <a:pt x="998" y="8787"/>
                </a:cubicBezTo>
                <a:cubicBezTo>
                  <a:pt x="905" y="8787"/>
                  <a:pt x="812" y="8752"/>
                  <a:pt x="741" y="8681"/>
                </a:cubicBezTo>
                <a:cubicBezTo>
                  <a:pt x="599" y="8538"/>
                  <a:pt x="599" y="8307"/>
                  <a:pt x="741" y="8165"/>
                </a:cubicBezTo>
                <a:lnTo>
                  <a:pt x="1559" y="7347"/>
                </a:lnTo>
                <a:close/>
                <a:moveTo>
                  <a:pt x="6049" y="1"/>
                </a:moveTo>
                <a:cubicBezTo>
                  <a:pt x="4189" y="1"/>
                  <a:pt x="2677" y="1512"/>
                  <a:pt x="2677" y="3373"/>
                </a:cubicBezTo>
                <a:cubicBezTo>
                  <a:pt x="2677" y="4205"/>
                  <a:pt x="2979" y="4967"/>
                  <a:pt x="3480" y="5555"/>
                </a:cubicBezTo>
                <a:lnTo>
                  <a:pt x="2784" y="6252"/>
                </a:lnTo>
                <a:lnTo>
                  <a:pt x="2203" y="5672"/>
                </a:lnTo>
                <a:cubicBezTo>
                  <a:pt x="2150" y="5618"/>
                  <a:pt x="2080" y="5591"/>
                  <a:pt x="2010" y="5591"/>
                </a:cubicBezTo>
                <a:cubicBezTo>
                  <a:pt x="1940" y="5591"/>
                  <a:pt x="1871" y="5618"/>
                  <a:pt x="1817" y="5672"/>
                </a:cubicBezTo>
                <a:cubicBezTo>
                  <a:pt x="1710" y="5778"/>
                  <a:pt x="1710" y="5951"/>
                  <a:pt x="1817" y="6058"/>
                </a:cubicBezTo>
                <a:lnTo>
                  <a:pt x="1946" y="6186"/>
                </a:lnTo>
                <a:lnTo>
                  <a:pt x="356" y="7777"/>
                </a:lnTo>
                <a:cubicBezTo>
                  <a:pt x="0" y="8132"/>
                  <a:pt x="0" y="8711"/>
                  <a:pt x="356" y="9066"/>
                </a:cubicBezTo>
                <a:cubicBezTo>
                  <a:pt x="533" y="9243"/>
                  <a:pt x="767" y="9332"/>
                  <a:pt x="1000" y="9332"/>
                </a:cubicBezTo>
                <a:cubicBezTo>
                  <a:pt x="1234" y="9332"/>
                  <a:pt x="1467" y="9243"/>
                  <a:pt x="1644" y="9066"/>
                </a:cubicBezTo>
                <a:lnTo>
                  <a:pt x="3234" y="7476"/>
                </a:lnTo>
                <a:lnTo>
                  <a:pt x="3364" y="7604"/>
                </a:lnTo>
                <a:cubicBezTo>
                  <a:pt x="3417" y="7658"/>
                  <a:pt x="3487" y="7684"/>
                  <a:pt x="3557" y="7684"/>
                </a:cubicBezTo>
                <a:cubicBezTo>
                  <a:pt x="3627" y="7684"/>
                  <a:pt x="3697" y="7658"/>
                  <a:pt x="3750" y="7604"/>
                </a:cubicBezTo>
                <a:cubicBezTo>
                  <a:pt x="3857" y="7498"/>
                  <a:pt x="3857" y="7325"/>
                  <a:pt x="3750" y="7218"/>
                </a:cubicBezTo>
                <a:lnTo>
                  <a:pt x="3170" y="6638"/>
                </a:lnTo>
                <a:lnTo>
                  <a:pt x="3866" y="5942"/>
                </a:lnTo>
                <a:cubicBezTo>
                  <a:pt x="4456" y="6442"/>
                  <a:pt x="5217" y="6745"/>
                  <a:pt x="6049" y="6745"/>
                </a:cubicBezTo>
                <a:cubicBezTo>
                  <a:pt x="7908" y="6745"/>
                  <a:pt x="9421" y="5232"/>
                  <a:pt x="9421" y="3373"/>
                </a:cubicBezTo>
                <a:cubicBezTo>
                  <a:pt x="9421" y="1512"/>
                  <a:pt x="7908"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653FDEE7-1972-4F21-EA86-15686F5AC148}"/>
                  </a:ext>
                </a:extLst>
              </p:cNvPr>
              <p:cNvSpPr txBox="1"/>
              <p:nvPr/>
            </p:nvSpPr>
            <p:spPr>
              <a:xfrm>
                <a:off x="4232922" y="2672840"/>
                <a:ext cx="653185" cy="584775"/>
              </a:xfrm>
              <a:prstGeom prst="rect">
                <a:avLst/>
              </a:prstGeom>
              <a:noFill/>
              <a:ln w="28575">
                <a:solidFill>
                  <a:srgbClr val="990000"/>
                </a:solidFill>
              </a:ln>
            </p:spPr>
            <p:txBody>
              <a:bodyPr wrap="square" rtlCol="0">
                <a:spAutoFit/>
              </a:bodyPr>
              <a:lstStyle/>
              <a:p>
                <a:pPr algn="l"/>
                <a14:m>
                  <m:oMathPara xmlns:m="http://schemas.openxmlformats.org/officeDocument/2006/math">
                    <m:oMathParaPr>
                      <m:jc m:val="left"/>
                    </m:oMathParaPr>
                    <m:oMath xmlns:m="http://schemas.openxmlformats.org/officeDocument/2006/math">
                      <m:sSub>
                        <m:sSubPr>
                          <m:ctrlPr>
                            <a:rPr lang="it-IT" sz="3200" b="0" i="1" smtClean="0">
                              <a:solidFill>
                                <a:schemeClr val="tx1"/>
                              </a:solidFill>
                              <a:latin typeface="Cambria Math" panose="02040503050406030204" pitchFamily="18" charset="0"/>
                            </a:rPr>
                          </m:ctrlPr>
                        </m:sSubPr>
                        <m:e>
                          <m:r>
                            <a:rPr lang="it-IT" sz="3200" b="0" i="1" smtClean="0">
                              <a:solidFill>
                                <a:schemeClr val="tx1"/>
                              </a:solidFill>
                              <a:latin typeface="Cambria Math" panose="02040503050406030204" pitchFamily="18" charset="0"/>
                            </a:rPr>
                            <m:t>𝑅</m:t>
                          </m:r>
                        </m:e>
                        <m:sub>
                          <m:r>
                            <a:rPr lang="it-IT" sz="3200" b="0" i="1" smtClean="0">
                              <a:solidFill>
                                <a:schemeClr val="tx1"/>
                              </a:solidFill>
                              <a:latin typeface="Cambria Math" panose="02040503050406030204" pitchFamily="18" charset="0"/>
                            </a:rPr>
                            <m:t>0</m:t>
                          </m:r>
                        </m:sub>
                      </m:sSub>
                    </m:oMath>
                  </m:oMathPara>
                </a14:m>
                <a:endParaRPr lang="en-US" sz="2000" dirty="0">
                  <a:solidFill>
                    <a:schemeClr val="tx1"/>
                  </a:solidFill>
                </a:endParaRPr>
              </a:p>
            </p:txBody>
          </p:sp>
        </mc:Choice>
        <mc:Fallback xmlns="">
          <p:sp>
            <p:nvSpPr>
              <p:cNvPr id="13" name="CasellaDiTesto 12">
                <a:extLst>
                  <a:ext uri="{FF2B5EF4-FFF2-40B4-BE49-F238E27FC236}">
                    <a16:creationId xmlns:a16="http://schemas.microsoft.com/office/drawing/2014/main" id="{653FDEE7-1972-4F21-EA86-15686F5AC148}"/>
                  </a:ext>
                </a:extLst>
              </p:cNvPr>
              <p:cNvSpPr txBox="1">
                <a:spLocks noRot="1" noChangeAspect="1" noMove="1" noResize="1" noEditPoints="1" noAdjustHandles="1" noChangeArrowheads="1" noChangeShapeType="1" noTextEdit="1"/>
              </p:cNvSpPr>
              <p:nvPr/>
            </p:nvSpPr>
            <p:spPr>
              <a:xfrm>
                <a:off x="4232922" y="2672840"/>
                <a:ext cx="653185" cy="584775"/>
              </a:xfrm>
              <a:prstGeom prst="rect">
                <a:avLst/>
              </a:prstGeom>
              <a:blipFill>
                <a:blip r:embed="rId7"/>
                <a:stretch>
                  <a:fillRect/>
                </a:stretch>
              </a:blipFill>
              <a:ln w="28575">
                <a:solidFill>
                  <a:srgbClr val="990000"/>
                </a:solidFill>
              </a:ln>
            </p:spPr>
            <p:txBody>
              <a:bodyPr/>
              <a:lstStyle/>
              <a:p>
                <a:r>
                  <a:rPr lang="en-US">
                    <a:noFill/>
                  </a:rPr>
                  <a:t> </a:t>
                </a:r>
              </a:p>
            </p:txBody>
          </p:sp>
        </mc:Fallback>
      </mc:AlternateContent>
      <p:sp>
        <p:nvSpPr>
          <p:cNvPr id="14" name="Google Shape;1008;p55">
            <a:extLst>
              <a:ext uri="{FF2B5EF4-FFF2-40B4-BE49-F238E27FC236}">
                <a16:creationId xmlns:a16="http://schemas.microsoft.com/office/drawing/2014/main" id="{308E006A-C534-4B66-C8BF-F82BDBF1C708}"/>
              </a:ext>
            </a:extLst>
          </p:cNvPr>
          <p:cNvSpPr txBox="1">
            <a:spLocks/>
          </p:cNvSpPr>
          <p:nvPr/>
        </p:nvSpPr>
        <p:spPr>
          <a:xfrm>
            <a:off x="837082" y="3375121"/>
            <a:ext cx="2303589" cy="52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aleway"/>
              <a:buNone/>
              <a:defRPr sz="2000" b="1" i="0" u="none" strike="noStrike" cap="none">
                <a:solidFill>
                  <a:schemeClr val="dk1"/>
                </a:solidFill>
                <a:latin typeface="Raleway"/>
                <a:ea typeface="Raleway"/>
                <a:cs typeface="Raleway"/>
                <a:sym typeface="Raleway"/>
              </a:defRPr>
            </a:lvl1pPr>
            <a:lvl2pPr marR="0" lvl="1"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r>
              <a:rPr lang="en-GB" sz="1800" dirty="0" err="1"/>
              <a:t>Treshold</a:t>
            </a:r>
            <a:r>
              <a:rPr lang="en-GB" sz="1800" dirty="0"/>
              <a:t> value</a:t>
            </a:r>
          </a:p>
        </p:txBody>
      </p:sp>
      <p:sp>
        <p:nvSpPr>
          <p:cNvPr id="17" name="Google Shape;1012;p55">
            <a:extLst>
              <a:ext uri="{FF2B5EF4-FFF2-40B4-BE49-F238E27FC236}">
                <a16:creationId xmlns:a16="http://schemas.microsoft.com/office/drawing/2014/main" id="{36B26CB1-242A-4DE2-0AE4-B4608A032BFB}"/>
              </a:ext>
            </a:extLst>
          </p:cNvPr>
          <p:cNvSpPr/>
          <p:nvPr/>
        </p:nvSpPr>
        <p:spPr>
          <a:xfrm>
            <a:off x="308110" y="3530221"/>
            <a:ext cx="378227" cy="372600"/>
          </a:xfrm>
          <a:custGeom>
            <a:avLst/>
            <a:gdLst/>
            <a:ahLst/>
            <a:cxnLst/>
            <a:rect l="l" t="t" r="r" b="b"/>
            <a:pathLst>
              <a:path w="9477" h="9336" extrusionOk="0">
                <a:moveTo>
                  <a:pt x="6829" y="1546"/>
                </a:moveTo>
                <a:cubicBezTo>
                  <a:pt x="6818" y="1546"/>
                  <a:pt x="6808" y="1547"/>
                  <a:pt x="6797" y="1548"/>
                </a:cubicBezTo>
                <a:cubicBezTo>
                  <a:pt x="6657" y="1563"/>
                  <a:pt x="6554" y="1686"/>
                  <a:pt x="6554" y="1826"/>
                </a:cubicBezTo>
                <a:lnTo>
                  <a:pt x="6554" y="2723"/>
                </a:lnTo>
                <a:cubicBezTo>
                  <a:pt x="6554" y="2862"/>
                  <a:pt x="6657" y="2985"/>
                  <a:pt x="6797" y="3003"/>
                </a:cubicBezTo>
                <a:cubicBezTo>
                  <a:pt x="6807" y="3004"/>
                  <a:pt x="6818" y="3004"/>
                  <a:pt x="6828" y="3004"/>
                </a:cubicBezTo>
                <a:cubicBezTo>
                  <a:pt x="6979" y="3004"/>
                  <a:pt x="7101" y="2882"/>
                  <a:pt x="7101" y="2731"/>
                </a:cubicBezTo>
                <a:lnTo>
                  <a:pt x="7101" y="1819"/>
                </a:lnTo>
                <a:cubicBezTo>
                  <a:pt x="7101" y="1669"/>
                  <a:pt x="6979" y="1546"/>
                  <a:pt x="6829" y="1546"/>
                </a:cubicBezTo>
                <a:close/>
                <a:moveTo>
                  <a:pt x="3386" y="3264"/>
                </a:moveTo>
                <a:cubicBezTo>
                  <a:pt x="3297" y="3264"/>
                  <a:pt x="3215" y="3311"/>
                  <a:pt x="3173" y="3389"/>
                </a:cubicBezTo>
                <a:cubicBezTo>
                  <a:pt x="3058" y="3600"/>
                  <a:pt x="3207" y="3812"/>
                  <a:pt x="3406" y="3812"/>
                </a:cubicBezTo>
                <a:cubicBezTo>
                  <a:pt x="3595" y="3812"/>
                  <a:pt x="3739" y="3620"/>
                  <a:pt x="3653" y="3421"/>
                </a:cubicBezTo>
                <a:cubicBezTo>
                  <a:pt x="3613" y="3325"/>
                  <a:pt x="3517" y="3264"/>
                  <a:pt x="3412" y="3264"/>
                </a:cubicBezTo>
                <a:close/>
                <a:moveTo>
                  <a:pt x="6814" y="3557"/>
                </a:moveTo>
                <a:cubicBezTo>
                  <a:pt x="6725" y="3557"/>
                  <a:pt x="6642" y="3602"/>
                  <a:pt x="6600" y="3680"/>
                </a:cubicBezTo>
                <a:cubicBezTo>
                  <a:pt x="6486" y="3891"/>
                  <a:pt x="6635" y="4103"/>
                  <a:pt x="6834" y="4103"/>
                </a:cubicBezTo>
                <a:cubicBezTo>
                  <a:pt x="7022" y="4103"/>
                  <a:pt x="7166" y="3912"/>
                  <a:pt x="7080" y="3712"/>
                </a:cubicBezTo>
                <a:cubicBezTo>
                  <a:pt x="7041" y="3616"/>
                  <a:pt x="6945" y="3557"/>
                  <a:pt x="6840" y="3557"/>
                </a:cubicBezTo>
                <a:close/>
                <a:moveTo>
                  <a:pt x="6832" y="816"/>
                </a:moveTo>
                <a:cubicBezTo>
                  <a:pt x="7013" y="816"/>
                  <a:pt x="7180" y="914"/>
                  <a:pt x="7269" y="1073"/>
                </a:cubicBezTo>
                <a:lnTo>
                  <a:pt x="8872" y="3975"/>
                </a:lnTo>
                <a:cubicBezTo>
                  <a:pt x="8909" y="4040"/>
                  <a:pt x="8929" y="4116"/>
                  <a:pt x="8929" y="4192"/>
                </a:cubicBezTo>
                <a:cubicBezTo>
                  <a:pt x="8929" y="4435"/>
                  <a:pt x="8738" y="4633"/>
                  <a:pt x="8496" y="4633"/>
                </a:cubicBezTo>
                <a:cubicBezTo>
                  <a:pt x="8490" y="4633"/>
                  <a:pt x="8484" y="4633"/>
                  <a:pt x="8478" y="4633"/>
                </a:cubicBezTo>
                <a:lnTo>
                  <a:pt x="7041" y="4633"/>
                </a:lnTo>
                <a:lnTo>
                  <a:pt x="7041" y="4643"/>
                </a:lnTo>
                <a:cubicBezTo>
                  <a:pt x="7038" y="4643"/>
                  <a:pt x="7037" y="4643"/>
                  <a:pt x="7034" y="4650"/>
                </a:cubicBezTo>
                <a:lnTo>
                  <a:pt x="5185" y="4650"/>
                </a:lnTo>
                <a:cubicBezTo>
                  <a:pt x="4936" y="4643"/>
                  <a:pt x="4734" y="4441"/>
                  <a:pt x="4734" y="4192"/>
                </a:cubicBezTo>
                <a:cubicBezTo>
                  <a:pt x="4734" y="4117"/>
                  <a:pt x="4753" y="4042"/>
                  <a:pt x="4790" y="3975"/>
                </a:cubicBezTo>
                <a:lnTo>
                  <a:pt x="5707" y="2317"/>
                </a:lnTo>
                <a:cubicBezTo>
                  <a:pt x="5708" y="2315"/>
                  <a:pt x="5708" y="2314"/>
                  <a:pt x="5710" y="2313"/>
                </a:cubicBezTo>
                <a:lnTo>
                  <a:pt x="6396" y="1073"/>
                </a:lnTo>
                <a:cubicBezTo>
                  <a:pt x="6483" y="915"/>
                  <a:pt x="6650" y="816"/>
                  <a:pt x="6832" y="816"/>
                </a:cubicBezTo>
                <a:close/>
                <a:moveTo>
                  <a:pt x="3296" y="5026"/>
                </a:moveTo>
                <a:cubicBezTo>
                  <a:pt x="3447" y="5026"/>
                  <a:pt x="3570" y="5150"/>
                  <a:pt x="3570" y="5300"/>
                </a:cubicBezTo>
                <a:cubicBezTo>
                  <a:pt x="3570" y="5449"/>
                  <a:pt x="3447" y="5573"/>
                  <a:pt x="3296" y="5573"/>
                </a:cubicBezTo>
                <a:cubicBezTo>
                  <a:pt x="3145" y="5573"/>
                  <a:pt x="3023" y="5449"/>
                  <a:pt x="3023" y="5300"/>
                </a:cubicBezTo>
                <a:cubicBezTo>
                  <a:pt x="3023" y="5150"/>
                  <a:pt x="3146" y="5026"/>
                  <a:pt x="3296" y="5026"/>
                </a:cubicBezTo>
                <a:close/>
                <a:moveTo>
                  <a:pt x="3296" y="4480"/>
                </a:moveTo>
                <a:cubicBezTo>
                  <a:pt x="2844" y="4480"/>
                  <a:pt x="2477" y="4847"/>
                  <a:pt x="2477" y="5300"/>
                </a:cubicBezTo>
                <a:cubicBezTo>
                  <a:pt x="2477" y="5752"/>
                  <a:pt x="2844" y="6121"/>
                  <a:pt x="3296" y="6121"/>
                </a:cubicBezTo>
                <a:cubicBezTo>
                  <a:pt x="3749" y="6121"/>
                  <a:pt x="4117" y="5752"/>
                  <a:pt x="4117" y="5300"/>
                </a:cubicBezTo>
                <a:cubicBezTo>
                  <a:pt x="4117" y="4847"/>
                  <a:pt x="3749" y="4480"/>
                  <a:pt x="3296" y="4480"/>
                </a:cubicBezTo>
                <a:close/>
                <a:moveTo>
                  <a:pt x="5102" y="5709"/>
                </a:moveTo>
                <a:cubicBezTo>
                  <a:pt x="5009" y="5709"/>
                  <a:pt x="4922" y="5760"/>
                  <a:pt x="4880" y="5843"/>
                </a:cubicBezTo>
                <a:cubicBezTo>
                  <a:pt x="4777" y="6049"/>
                  <a:pt x="4924" y="6255"/>
                  <a:pt x="5119" y="6255"/>
                </a:cubicBezTo>
                <a:cubicBezTo>
                  <a:pt x="5307" y="6255"/>
                  <a:pt x="5453" y="6064"/>
                  <a:pt x="5368" y="5864"/>
                </a:cubicBezTo>
                <a:cubicBezTo>
                  <a:pt x="5327" y="5768"/>
                  <a:pt x="5231" y="5709"/>
                  <a:pt x="5127" y="5709"/>
                </a:cubicBezTo>
                <a:close/>
                <a:moveTo>
                  <a:pt x="4311" y="547"/>
                </a:moveTo>
                <a:cubicBezTo>
                  <a:pt x="4406" y="547"/>
                  <a:pt x="4509" y="577"/>
                  <a:pt x="4609" y="645"/>
                </a:cubicBezTo>
                <a:cubicBezTo>
                  <a:pt x="4634" y="662"/>
                  <a:pt x="4655" y="683"/>
                  <a:pt x="4671" y="708"/>
                </a:cubicBezTo>
                <a:cubicBezTo>
                  <a:pt x="4774" y="868"/>
                  <a:pt x="4792" y="1035"/>
                  <a:pt x="4729" y="1180"/>
                </a:cubicBezTo>
                <a:cubicBezTo>
                  <a:pt x="4632" y="1399"/>
                  <a:pt x="4583" y="1623"/>
                  <a:pt x="4583" y="1844"/>
                </a:cubicBezTo>
                <a:lnTo>
                  <a:pt x="4583" y="2107"/>
                </a:lnTo>
                <a:cubicBezTo>
                  <a:pt x="4583" y="2171"/>
                  <a:pt x="4631" y="2228"/>
                  <a:pt x="4694" y="2238"/>
                </a:cubicBezTo>
                <a:cubicBezTo>
                  <a:pt x="4822" y="2257"/>
                  <a:pt x="4949" y="2287"/>
                  <a:pt x="5073" y="2329"/>
                </a:cubicBezTo>
                <a:lnTo>
                  <a:pt x="4305" y="3717"/>
                </a:lnTo>
                <a:cubicBezTo>
                  <a:pt x="4225" y="3865"/>
                  <a:pt x="4182" y="4031"/>
                  <a:pt x="4182" y="4200"/>
                </a:cubicBezTo>
                <a:cubicBezTo>
                  <a:pt x="4182" y="4751"/>
                  <a:pt x="4630" y="5198"/>
                  <a:pt x="5180" y="5198"/>
                </a:cubicBezTo>
                <a:lnTo>
                  <a:pt x="6714" y="5198"/>
                </a:lnTo>
                <a:cubicBezTo>
                  <a:pt x="6694" y="5283"/>
                  <a:pt x="6671" y="5367"/>
                  <a:pt x="6644" y="5448"/>
                </a:cubicBezTo>
                <a:cubicBezTo>
                  <a:pt x="6603" y="5572"/>
                  <a:pt x="6655" y="5707"/>
                  <a:pt x="6766" y="5772"/>
                </a:cubicBezTo>
                <a:cubicBezTo>
                  <a:pt x="6767" y="5772"/>
                  <a:pt x="6769" y="5773"/>
                  <a:pt x="6769" y="5773"/>
                </a:cubicBezTo>
                <a:lnTo>
                  <a:pt x="6893" y="5844"/>
                </a:lnTo>
                <a:cubicBezTo>
                  <a:pt x="7085" y="5955"/>
                  <a:pt x="7303" y="6026"/>
                  <a:pt x="7542" y="6052"/>
                </a:cubicBezTo>
                <a:cubicBezTo>
                  <a:pt x="7602" y="6058"/>
                  <a:pt x="7660" y="6076"/>
                  <a:pt x="7713" y="6107"/>
                </a:cubicBezTo>
                <a:cubicBezTo>
                  <a:pt x="7931" y="6232"/>
                  <a:pt x="8005" y="6512"/>
                  <a:pt x="7880" y="6729"/>
                </a:cubicBezTo>
                <a:cubicBezTo>
                  <a:pt x="7795" y="6875"/>
                  <a:pt x="7642" y="6956"/>
                  <a:pt x="7484" y="6956"/>
                </a:cubicBezTo>
                <a:cubicBezTo>
                  <a:pt x="7407" y="6956"/>
                  <a:pt x="7328" y="6937"/>
                  <a:pt x="7257" y="6896"/>
                </a:cubicBezTo>
                <a:cubicBezTo>
                  <a:pt x="7204" y="6865"/>
                  <a:pt x="7158" y="6824"/>
                  <a:pt x="7122" y="6776"/>
                </a:cubicBezTo>
                <a:cubicBezTo>
                  <a:pt x="6982" y="6583"/>
                  <a:pt x="6811" y="6429"/>
                  <a:pt x="6620" y="6318"/>
                </a:cubicBezTo>
                <a:lnTo>
                  <a:pt x="6493" y="6244"/>
                </a:lnTo>
                <a:cubicBezTo>
                  <a:pt x="6451" y="6219"/>
                  <a:pt x="6403" y="6207"/>
                  <a:pt x="6357" y="6207"/>
                </a:cubicBezTo>
                <a:cubicBezTo>
                  <a:pt x="6280" y="6207"/>
                  <a:pt x="6205" y="6239"/>
                  <a:pt x="6151" y="6300"/>
                </a:cubicBezTo>
                <a:cubicBezTo>
                  <a:pt x="5792" y="6704"/>
                  <a:pt x="5326" y="6975"/>
                  <a:pt x="4804" y="7081"/>
                </a:cubicBezTo>
                <a:cubicBezTo>
                  <a:pt x="4676" y="7105"/>
                  <a:pt x="4585" y="7218"/>
                  <a:pt x="4585" y="7348"/>
                </a:cubicBezTo>
                <a:lnTo>
                  <a:pt x="4585" y="7492"/>
                </a:lnTo>
                <a:cubicBezTo>
                  <a:pt x="4585" y="7714"/>
                  <a:pt x="4634" y="7937"/>
                  <a:pt x="4730" y="8157"/>
                </a:cubicBezTo>
                <a:cubicBezTo>
                  <a:pt x="4755" y="8213"/>
                  <a:pt x="4767" y="8272"/>
                  <a:pt x="4767" y="8333"/>
                </a:cubicBezTo>
                <a:cubicBezTo>
                  <a:pt x="4767" y="8584"/>
                  <a:pt x="4562" y="8789"/>
                  <a:pt x="4311" y="8789"/>
                </a:cubicBezTo>
                <a:cubicBezTo>
                  <a:pt x="4215" y="8789"/>
                  <a:pt x="4113" y="8760"/>
                  <a:pt x="4013" y="8692"/>
                </a:cubicBezTo>
                <a:cubicBezTo>
                  <a:pt x="3987" y="8675"/>
                  <a:pt x="3966" y="8654"/>
                  <a:pt x="3950" y="8628"/>
                </a:cubicBezTo>
                <a:cubicBezTo>
                  <a:pt x="3846" y="8469"/>
                  <a:pt x="3829" y="8302"/>
                  <a:pt x="3892" y="8158"/>
                </a:cubicBezTo>
                <a:cubicBezTo>
                  <a:pt x="3988" y="7938"/>
                  <a:pt x="4038" y="7715"/>
                  <a:pt x="4038" y="7493"/>
                </a:cubicBezTo>
                <a:lnTo>
                  <a:pt x="4038" y="7232"/>
                </a:lnTo>
                <a:cubicBezTo>
                  <a:pt x="4038" y="7166"/>
                  <a:pt x="3988" y="7110"/>
                  <a:pt x="3924" y="7100"/>
                </a:cubicBezTo>
                <a:cubicBezTo>
                  <a:pt x="3360" y="7010"/>
                  <a:pt x="2856" y="6732"/>
                  <a:pt x="2472" y="6300"/>
                </a:cubicBezTo>
                <a:cubicBezTo>
                  <a:pt x="2420" y="6239"/>
                  <a:pt x="2345" y="6207"/>
                  <a:pt x="2268" y="6207"/>
                </a:cubicBezTo>
                <a:cubicBezTo>
                  <a:pt x="2220" y="6207"/>
                  <a:pt x="2173" y="6219"/>
                  <a:pt x="2130" y="6242"/>
                </a:cubicBezTo>
                <a:lnTo>
                  <a:pt x="2004" y="6316"/>
                </a:lnTo>
                <a:cubicBezTo>
                  <a:pt x="1813" y="6426"/>
                  <a:pt x="1644" y="6581"/>
                  <a:pt x="1502" y="6773"/>
                </a:cubicBezTo>
                <a:cubicBezTo>
                  <a:pt x="1465" y="6822"/>
                  <a:pt x="1419" y="6862"/>
                  <a:pt x="1367" y="6893"/>
                </a:cubicBezTo>
                <a:cubicBezTo>
                  <a:pt x="1295" y="6935"/>
                  <a:pt x="1216" y="6954"/>
                  <a:pt x="1139" y="6954"/>
                </a:cubicBezTo>
                <a:cubicBezTo>
                  <a:pt x="981" y="6954"/>
                  <a:pt x="828" y="6873"/>
                  <a:pt x="744" y="6727"/>
                </a:cubicBezTo>
                <a:cubicBezTo>
                  <a:pt x="617" y="6509"/>
                  <a:pt x="693" y="6229"/>
                  <a:pt x="911" y="6105"/>
                </a:cubicBezTo>
                <a:cubicBezTo>
                  <a:pt x="964" y="6074"/>
                  <a:pt x="1022" y="6055"/>
                  <a:pt x="1082" y="6049"/>
                </a:cubicBezTo>
                <a:cubicBezTo>
                  <a:pt x="1319" y="6022"/>
                  <a:pt x="1539" y="5953"/>
                  <a:pt x="1730" y="5842"/>
                </a:cubicBezTo>
                <a:lnTo>
                  <a:pt x="1854" y="5769"/>
                </a:lnTo>
                <a:cubicBezTo>
                  <a:pt x="1855" y="5769"/>
                  <a:pt x="1856" y="5768"/>
                  <a:pt x="1856" y="5768"/>
                </a:cubicBezTo>
                <a:cubicBezTo>
                  <a:pt x="1968" y="5704"/>
                  <a:pt x="2020" y="5568"/>
                  <a:pt x="1979" y="5445"/>
                </a:cubicBezTo>
                <a:cubicBezTo>
                  <a:pt x="1894" y="5192"/>
                  <a:pt x="1851" y="4928"/>
                  <a:pt x="1851" y="4667"/>
                </a:cubicBezTo>
                <a:cubicBezTo>
                  <a:pt x="1851" y="4406"/>
                  <a:pt x="1894" y="4143"/>
                  <a:pt x="1979" y="3889"/>
                </a:cubicBezTo>
                <a:cubicBezTo>
                  <a:pt x="2020" y="3766"/>
                  <a:pt x="1968" y="3631"/>
                  <a:pt x="1856" y="3565"/>
                </a:cubicBezTo>
                <a:cubicBezTo>
                  <a:pt x="1855" y="3565"/>
                  <a:pt x="1854" y="3564"/>
                  <a:pt x="1854" y="3564"/>
                </a:cubicBezTo>
                <a:lnTo>
                  <a:pt x="1730" y="3491"/>
                </a:lnTo>
                <a:cubicBezTo>
                  <a:pt x="1538" y="3380"/>
                  <a:pt x="1319" y="3311"/>
                  <a:pt x="1081" y="3284"/>
                </a:cubicBezTo>
                <a:cubicBezTo>
                  <a:pt x="1021" y="3278"/>
                  <a:pt x="962" y="3259"/>
                  <a:pt x="910" y="3230"/>
                </a:cubicBezTo>
                <a:cubicBezTo>
                  <a:pt x="609" y="3056"/>
                  <a:pt x="580" y="2589"/>
                  <a:pt x="975" y="2397"/>
                </a:cubicBezTo>
                <a:cubicBezTo>
                  <a:pt x="1002" y="2383"/>
                  <a:pt x="1032" y="2376"/>
                  <a:pt x="1061" y="2375"/>
                </a:cubicBezTo>
                <a:cubicBezTo>
                  <a:pt x="1073" y="2374"/>
                  <a:pt x="1084" y="2374"/>
                  <a:pt x="1096" y="2374"/>
                </a:cubicBezTo>
                <a:cubicBezTo>
                  <a:pt x="1271" y="2374"/>
                  <a:pt x="1411" y="2441"/>
                  <a:pt x="1498" y="2561"/>
                </a:cubicBezTo>
                <a:cubicBezTo>
                  <a:pt x="1640" y="2753"/>
                  <a:pt x="1810" y="2908"/>
                  <a:pt x="2002" y="3019"/>
                </a:cubicBezTo>
                <a:lnTo>
                  <a:pt x="2128" y="3092"/>
                </a:lnTo>
                <a:cubicBezTo>
                  <a:pt x="2171" y="3117"/>
                  <a:pt x="2218" y="3129"/>
                  <a:pt x="2265" y="3129"/>
                </a:cubicBezTo>
                <a:cubicBezTo>
                  <a:pt x="2341" y="3129"/>
                  <a:pt x="2416" y="3097"/>
                  <a:pt x="2469" y="3037"/>
                </a:cubicBezTo>
                <a:cubicBezTo>
                  <a:pt x="2830" y="2631"/>
                  <a:pt x="3295" y="2361"/>
                  <a:pt x="3818" y="2256"/>
                </a:cubicBezTo>
                <a:cubicBezTo>
                  <a:pt x="3945" y="2230"/>
                  <a:pt x="4036" y="2119"/>
                  <a:pt x="4036" y="1988"/>
                </a:cubicBezTo>
                <a:lnTo>
                  <a:pt x="4036" y="1844"/>
                </a:lnTo>
                <a:cubicBezTo>
                  <a:pt x="4036" y="1623"/>
                  <a:pt x="3987" y="1399"/>
                  <a:pt x="3891" y="1180"/>
                </a:cubicBezTo>
                <a:cubicBezTo>
                  <a:pt x="3866" y="1123"/>
                  <a:pt x="3854" y="1064"/>
                  <a:pt x="3854" y="1003"/>
                </a:cubicBezTo>
                <a:cubicBezTo>
                  <a:pt x="3854" y="752"/>
                  <a:pt x="4059" y="547"/>
                  <a:pt x="4311" y="547"/>
                </a:cubicBezTo>
                <a:close/>
                <a:moveTo>
                  <a:pt x="4319" y="0"/>
                </a:moveTo>
                <a:cubicBezTo>
                  <a:pt x="4298" y="0"/>
                  <a:pt x="4277" y="1"/>
                  <a:pt x="4255" y="2"/>
                </a:cubicBezTo>
                <a:cubicBezTo>
                  <a:pt x="3733" y="35"/>
                  <a:pt x="3321" y="472"/>
                  <a:pt x="3316" y="995"/>
                </a:cubicBezTo>
                <a:cubicBezTo>
                  <a:pt x="3315" y="1136"/>
                  <a:pt x="3343" y="1272"/>
                  <a:pt x="3400" y="1400"/>
                </a:cubicBezTo>
                <a:cubicBezTo>
                  <a:pt x="3455" y="1526"/>
                  <a:pt x="3486" y="1652"/>
                  <a:pt x="3496" y="1775"/>
                </a:cubicBezTo>
                <a:cubicBezTo>
                  <a:pt x="3345" y="1817"/>
                  <a:pt x="3198" y="1871"/>
                  <a:pt x="3058" y="1937"/>
                </a:cubicBezTo>
                <a:lnTo>
                  <a:pt x="2733" y="1374"/>
                </a:lnTo>
                <a:cubicBezTo>
                  <a:pt x="2683" y="1286"/>
                  <a:pt x="2591" y="1237"/>
                  <a:pt x="2496" y="1237"/>
                </a:cubicBezTo>
                <a:cubicBezTo>
                  <a:pt x="2440" y="1237"/>
                  <a:pt x="2383" y="1254"/>
                  <a:pt x="2333" y="1290"/>
                </a:cubicBezTo>
                <a:cubicBezTo>
                  <a:pt x="2221" y="1374"/>
                  <a:pt x="2194" y="1532"/>
                  <a:pt x="2263" y="1653"/>
                </a:cubicBezTo>
                <a:lnTo>
                  <a:pt x="2585" y="2211"/>
                </a:lnTo>
                <a:cubicBezTo>
                  <a:pt x="2460" y="2301"/>
                  <a:pt x="2340" y="2401"/>
                  <a:pt x="2228" y="2510"/>
                </a:cubicBezTo>
                <a:cubicBezTo>
                  <a:pt x="2125" y="2440"/>
                  <a:pt x="2031" y="2350"/>
                  <a:pt x="1950" y="2238"/>
                </a:cubicBezTo>
                <a:cubicBezTo>
                  <a:pt x="1868" y="2127"/>
                  <a:pt x="1766" y="2035"/>
                  <a:pt x="1647" y="1967"/>
                </a:cubicBezTo>
                <a:cubicBezTo>
                  <a:pt x="1489" y="1876"/>
                  <a:pt x="1317" y="1832"/>
                  <a:pt x="1146" y="1832"/>
                </a:cubicBezTo>
                <a:cubicBezTo>
                  <a:pt x="800" y="1832"/>
                  <a:pt x="463" y="2012"/>
                  <a:pt x="278" y="2334"/>
                </a:cubicBezTo>
                <a:cubicBezTo>
                  <a:pt x="0" y="2814"/>
                  <a:pt x="165" y="3427"/>
                  <a:pt x="644" y="3704"/>
                </a:cubicBezTo>
                <a:cubicBezTo>
                  <a:pt x="763" y="3773"/>
                  <a:pt x="892" y="3816"/>
                  <a:pt x="1029" y="3831"/>
                </a:cubicBezTo>
                <a:cubicBezTo>
                  <a:pt x="1166" y="3845"/>
                  <a:pt x="1292" y="3881"/>
                  <a:pt x="1404" y="3934"/>
                </a:cubicBezTo>
                <a:cubicBezTo>
                  <a:pt x="1366" y="4086"/>
                  <a:pt x="1339" y="4240"/>
                  <a:pt x="1324" y="4395"/>
                </a:cubicBezTo>
                <a:lnTo>
                  <a:pt x="674" y="4395"/>
                </a:lnTo>
                <a:cubicBezTo>
                  <a:pt x="513" y="4395"/>
                  <a:pt x="384" y="4535"/>
                  <a:pt x="402" y="4699"/>
                </a:cubicBezTo>
                <a:cubicBezTo>
                  <a:pt x="417" y="4840"/>
                  <a:pt x="542" y="4942"/>
                  <a:pt x="681" y="4942"/>
                </a:cubicBezTo>
                <a:lnTo>
                  <a:pt x="1324" y="4942"/>
                </a:lnTo>
                <a:cubicBezTo>
                  <a:pt x="1339" y="5097"/>
                  <a:pt x="1366" y="5251"/>
                  <a:pt x="1404" y="5403"/>
                </a:cubicBezTo>
                <a:cubicBezTo>
                  <a:pt x="1292" y="5457"/>
                  <a:pt x="1166" y="5492"/>
                  <a:pt x="1029" y="5506"/>
                </a:cubicBezTo>
                <a:cubicBezTo>
                  <a:pt x="892" y="5522"/>
                  <a:pt x="763" y="5564"/>
                  <a:pt x="644" y="5633"/>
                </a:cubicBezTo>
                <a:cubicBezTo>
                  <a:pt x="165" y="5911"/>
                  <a:pt x="0" y="6525"/>
                  <a:pt x="278" y="7004"/>
                </a:cubicBezTo>
                <a:cubicBezTo>
                  <a:pt x="463" y="7325"/>
                  <a:pt x="801" y="7505"/>
                  <a:pt x="1148" y="7505"/>
                </a:cubicBezTo>
                <a:cubicBezTo>
                  <a:pt x="1318" y="7505"/>
                  <a:pt x="1490" y="7462"/>
                  <a:pt x="1647" y="7371"/>
                </a:cubicBezTo>
                <a:cubicBezTo>
                  <a:pt x="1766" y="7302"/>
                  <a:pt x="1868" y="7210"/>
                  <a:pt x="1950" y="7100"/>
                </a:cubicBezTo>
                <a:cubicBezTo>
                  <a:pt x="2031" y="6988"/>
                  <a:pt x="2125" y="6897"/>
                  <a:pt x="2228" y="6827"/>
                </a:cubicBezTo>
                <a:cubicBezTo>
                  <a:pt x="2340" y="6936"/>
                  <a:pt x="2460" y="7036"/>
                  <a:pt x="2585" y="7126"/>
                </a:cubicBezTo>
                <a:lnTo>
                  <a:pt x="2259" y="7690"/>
                </a:lnTo>
                <a:cubicBezTo>
                  <a:pt x="2184" y="7821"/>
                  <a:pt x="2230" y="7989"/>
                  <a:pt x="2359" y="8064"/>
                </a:cubicBezTo>
                <a:cubicBezTo>
                  <a:pt x="2402" y="8089"/>
                  <a:pt x="2449" y="8100"/>
                  <a:pt x="2496" y="8100"/>
                </a:cubicBezTo>
                <a:cubicBezTo>
                  <a:pt x="2591" y="8100"/>
                  <a:pt x="2683" y="8052"/>
                  <a:pt x="2733" y="7964"/>
                </a:cubicBezTo>
                <a:lnTo>
                  <a:pt x="3058" y="7400"/>
                </a:lnTo>
                <a:cubicBezTo>
                  <a:pt x="3198" y="7466"/>
                  <a:pt x="3345" y="7521"/>
                  <a:pt x="3496" y="7563"/>
                </a:cubicBezTo>
                <a:cubicBezTo>
                  <a:pt x="3486" y="7687"/>
                  <a:pt x="3455" y="7812"/>
                  <a:pt x="3400" y="7937"/>
                </a:cubicBezTo>
                <a:cubicBezTo>
                  <a:pt x="3344" y="8063"/>
                  <a:pt x="3316" y="8196"/>
                  <a:pt x="3316" y="8333"/>
                </a:cubicBezTo>
                <a:cubicBezTo>
                  <a:pt x="3316" y="8886"/>
                  <a:pt x="3766" y="9335"/>
                  <a:pt x="4319" y="9335"/>
                </a:cubicBezTo>
                <a:cubicBezTo>
                  <a:pt x="4872" y="9335"/>
                  <a:pt x="5321" y="8886"/>
                  <a:pt x="5322" y="8331"/>
                </a:cubicBezTo>
                <a:cubicBezTo>
                  <a:pt x="5322" y="8194"/>
                  <a:pt x="5295" y="8060"/>
                  <a:pt x="5239" y="7935"/>
                </a:cubicBezTo>
                <a:cubicBezTo>
                  <a:pt x="5184" y="7810"/>
                  <a:pt x="5152" y="7683"/>
                  <a:pt x="5143" y="7561"/>
                </a:cubicBezTo>
                <a:cubicBezTo>
                  <a:pt x="5294" y="7518"/>
                  <a:pt x="5439" y="7464"/>
                  <a:pt x="5581" y="7398"/>
                </a:cubicBezTo>
                <a:lnTo>
                  <a:pt x="5905" y="7962"/>
                </a:lnTo>
                <a:cubicBezTo>
                  <a:pt x="5956" y="8049"/>
                  <a:pt x="6048" y="8098"/>
                  <a:pt x="6142" y="8098"/>
                </a:cubicBezTo>
                <a:cubicBezTo>
                  <a:pt x="6198" y="8098"/>
                  <a:pt x="6255" y="8081"/>
                  <a:pt x="6304" y="8044"/>
                </a:cubicBezTo>
                <a:cubicBezTo>
                  <a:pt x="6417" y="7962"/>
                  <a:pt x="6445" y="7803"/>
                  <a:pt x="6375" y="7682"/>
                </a:cubicBezTo>
                <a:lnTo>
                  <a:pt x="6053" y="7124"/>
                </a:lnTo>
                <a:cubicBezTo>
                  <a:pt x="6178" y="7034"/>
                  <a:pt x="6298" y="6934"/>
                  <a:pt x="6410" y="6824"/>
                </a:cubicBezTo>
                <a:cubicBezTo>
                  <a:pt x="6513" y="6894"/>
                  <a:pt x="6607" y="6986"/>
                  <a:pt x="6688" y="7098"/>
                </a:cubicBezTo>
                <a:cubicBezTo>
                  <a:pt x="6771" y="7208"/>
                  <a:pt x="6872" y="7299"/>
                  <a:pt x="6990" y="7368"/>
                </a:cubicBezTo>
                <a:cubicBezTo>
                  <a:pt x="7148" y="7458"/>
                  <a:pt x="7320" y="7503"/>
                  <a:pt x="7490" y="7503"/>
                </a:cubicBezTo>
                <a:cubicBezTo>
                  <a:pt x="7837" y="7503"/>
                  <a:pt x="8175" y="7323"/>
                  <a:pt x="8361" y="7002"/>
                </a:cubicBezTo>
                <a:cubicBezTo>
                  <a:pt x="8638" y="6521"/>
                  <a:pt x="8472" y="5907"/>
                  <a:pt x="7995" y="5631"/>
                </a:cubicBezTo>
                <a:cubicBezTo>
                  <a:pt x="7875" y="5562"/>
                  <a:pt x="7747" y="5519"/>
                  <a:pt x="7609" y="5504"/>
                </a:cubicBezTo>
                <a:cubicBezTo>
                  <a:pt x="7472" y="5490"/>
                  <a:pt x="7347" y="5454"/>
                  <a:pt x="7235" y="5400"/>
                </a:cubicBezTo>
                <a:cubicBezTo>
                  <a:pt x="7252" y="5332"/>
                  <a:pt x="7268" y="5264"/>
                  <a:pt x="7279" y="5195"/>
                </a:cubicBezTo>
                <a:lnTo>
                  <a:pt x="8478" y="5195"/>
                </a:lnTo>
                <a:cubicBezTo>
                  <a:pt x="9028" y="5195"/>
                  <a:pt x="9477" y="4747"/>
                  <a:pt x="9477" y="4197"/>
                </a:cubicBezTo>
                <a:cubicBezTo>
                  <a:pt x="9477" y="4028"/>
                  <a:pt x="9435" y="3863"/>
                  <a:pt x="9352" y="3715"/>
                </a:cubicBezTo>
                <a:lnTo>
                  <a:pt x="7749" y="814"/>
                </a:lnTo>
                <a:cubicBezTo>
                  <a:pt x="7565" y="479"/>
                  <a:pt x="7214" y="272"/>
                  <a:pt x="6834" y="272"/>
                </a:cubicBezTo>
                <a:cubicBezTo>
                  <a:pt x="6454" y="272"/>
                  <a:pt x="6103" y="479"/>
                  <a:pt x="5918" y="814"/>
                </a:cubicBezTo>
                <a:lnTo>
                  <a:pt x="5349" y="1840"/>
                </a:lnTo>
                <a:cubicBezTo>
                  <a:pt x="5281" y="1816"/>
                  <a:pt x="5211" y="1793"/>
                  <a:pt x="5142" y="1774"/>
                </a:cubicBezTo>
                <a:cubicBezTo>
                  <a:pt x="5151" y="1650"/>
                  <a:pt x="5183" y="1524"/>
                  <a:pt x="5238" y="1399"/>
                </a:cubicBezTo>
                <a:cubicBezTo>
                  <a:pt x="5294" y="1274"/>
                  <a:pt x="5321" y="1141"/>
                  <a:pt x="5321" y="1003"/>
                </a:cubicBezTo>
                <a:cubicBezTo>
                  <a:pt x="5321" y="450"/>
                  <a:pt x="4871" y="0"/>
                  <a:pt x="4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1" name="Google Shape;1009;p55">
                <a:extLst>
                  <a:ext uri="{FF2B5EF4-FFF2-40B4-BE49-F238E27FC236}">
                    <a16:creationId xmlns:a16="http://schemas.microsoft.com/office/drawing/2014/main" id="{0368825C-45CF-79BD-3E90-FA3157459F2B}"/>
                  </a:ext>
                </a:extLst>
              </p:cNvPr>
              <p:cNvSpPr txBox="1">
                <a:spLocks/>
              </p:cNvSpPr>
              <p:nvPr/>
            </p:nvSpPr>
            <p:spPr>
              <a:xfrm>
                <a:off x="1062059" y="3855745"/>
                <a:ext cx="3678765" cy="56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14:m>
                  <m:oMath xmlns:m="http://schemas.openxmlformats.org/officeDocument/2006/math">
                    <m:sSub>
                      <m:sSubPr>
                        <m:ctrlPr>
                          <a:rPr lang="it-IT" i="1" smtClean="0">
                            <a:latin typeface="Cambria Math" panose="02040503050406030204" pitchFamily="18" charset="0"/>
                          </a:rPr>
                        </m:ctrlPr>
                      </m:sSubPr>
                      <m:e>
                        <m:r>
                          <a:rPr lang="it-IT" i="1" smtClean="0">
                            <a:latin typeface="Cambria Math" panose="02040503050406030204" pitchFamily="18" charset="0"/>
                          </a:rPr>
                          <m:t>𝑅</m:t>
                        </m:r>
                      </m:e>
                      <m:sub>
                        <m:r>
                          <a:rPr lang="it-IT" i="1" smtClean="0">
                            <a:latin typeface="Cambria Math" panose="02040503050406030204" pitchFamily="18" charset="0"/>
                          </a:rPr>
                          <m:t>0</m:t>
                        </m:r>
                      </m:sub>
                    </m:sSub>
                    <m:r>
                      <a:rPr lang="it-IT" i="1" smtClean="0">
                        <a:latin typeface="Cambria Math" panose="02040503050406030204" pitchFamily="18" charset="0"/>
                      </a:rPr>
                      <m:t>&gt;</m:t>
                    </m:r>
                    <m:r>
                      <a:rPr lang="it-IT" i="1" smtClean="0">
                        <a:latin typeface="Cambria Math" panose="02040503050406030204" pitchFamily="18" charset="0"/>
                      </a:rPr>
                      <m:t>1</m:t>
                    </m:r>
                  </m:oMath>
                </a14:m>
                <a:r>
                  <a:rPr lang="en-GB" dirty="0"/>
                  <a:t> :  epidemic outbreak</a:t>
                </a:r>
              </a:p>
              <a:p>
                <a:pPr marL="0" indent="0"/>
                <a14:m>
                  <m:oMath xmlns:m="http://schemas.openxmlformats.org/officeDocument/2006/math">
                    <m:sSub>
                      <m:sSubPr>
                        <m:ctrlPr>
                          <a:rPr lang="it-IT" i="1" smtClean="0">
                            <a:latin typeface="Cambria Math" panose="02040503050406030204" pitchFamily="18" charset="0"/>
                          </a:rPr>
                        </m:ctrlPr>
                      </m:sSubPr>
                      <m:e>
                        <m:r>
                          <a:rPr lang="it-IT" i="1" smtClean="0">
                            <a:latin typeface="Cambria Math" panose="02040503050406030204" pitchFamily="18" charset="0"/>
                          </a:rPr>
                          <m:t>𝑅</m:t>
                        </m:r>
                      </m:e>
                      <m:sub>
                        <m:r>
                          <a:rPr lang="it-IT" i="1" smtClean="0">
                            <a:latin typeface="Cambria Math" panose="02040503050406030204" pitchFamily="18" charset="0"/>
                          </a:rPr>
                          <m:t>0</m:t>
                        </m:r>
                      </m:sub>
                    </m:sSub>
                    <m:r>
                      <a:rPr lang="it-IT" i="1">
                        <a:latin typeface="Cambria Math" panose="02040503050406030204" pitchFamily="18" charset="0"/>
                        <a:ea typeface="Cambria Math" panose="02040503050406030204" pitchFamily="18" charset="0"/>
                      </a:rPr>
                      <m:t>≤</m:t>
                    </m:r>
                    <m:r>
                      <a:rPr lang="it-IT" i="1" smtClean="0">
                        <a:latin typeface="Cambria Math" panose="02040503050406030204" pitchFamily="18" charset="0"/>
                      </a:rPr>
                      <m:t>1</m:t>
                    </m:r>
                  </m:oMath>
                </a14:m>
                <a:r>
                  <a:rPr lang="en-GB" dirty="0"/>
                  <a:t> :  disease-free equilibrium</a:t>
                </a:r>
              </a:p>
              <a:p>
                <a:pPr marL="0" indent="0"/>
                <a:endParaRPr lang="en" dirty="0"/>
              </a:p>
            </p:txBody>
          </p:sp>
        </mc:Choice>
        <mc:Fallback xmlns="">
          <p:sp>
            <p:nvSpPr>
              <p:cNvPr id="21" name="Google Shape;1009;p55">
                <a:extLst>
                  <a:ext uri="{FF2B5EF4-FFF2-40B4-BE49-F238E27FC236}">
                    <a16:creationId xmlns:a16="http://schemas.microsoft.com/office/drawing/2014/main" id="{0368825C-45CF-79BD-3E90-FA3157459F2B}"/>
                  </a:ext>
                </a:extLst>
              </p:cNvPr>
              <p:cNvSpPr txBox="1">
                <a:spLocks noRot="1" noChangeAspect="1" noMove="1" noResize="1" noEditPoints="1" noAdjustHandles="1" noChangeArrowheads="1" noChangeShapeType="1" noTextEdit="1"/>
              </p:cNvSpPr>
              <p:nvPr/>
            </p:nvSpPr>
            <p:spPr>
              <a:xfrm>
                <a:off x="1062059" y="3855745"/>
                <a:ext cx="3678765" cy="564300"/>
              </a:xfrm>
              <a:prstGeom prst="rect">
                <a:avLst/>
              </a:prstGeom>
              <a:blipFill>
                <a:blip r:embed="rId8"/>
                <a:stretch>
                  <a:fillRect b="-18478"/>
                </a:stretch>
              </a:blipFill>
              <a:ln>
                <a:noFill/>
              </a:ln>
            </p:spPr>
            <p:txBody>
              <a:bodyPr/>
              <a:lstStyle/>
              <a:p>
                <a:r>
                  <a:rPr lang="en-US">
                    <a:noFill/>
                  </a:rPr>
                  <a:t> </a:t>
                </a:r>
              </a:p>
            </p:txBody>
          </p:sp>
        </mc:Fallback>
      </mc:AlternateContent>
      <p:grpSp>
        <p:nvGrpSpPr>
          <p:cNvPr id="22" name="Gruppo 21">
            <a:extLst>
              <a:ext uri="{FF2B5EF4-FFF2-40B4-BE49-F238E27FC236}">
                <a16:creationId xmlns:a16="http://schemas.microsoft.com/office/drawing/2014/main" id="{4C19EB5F-9846-70A5-1D3B-7782B7CC1F67}"/>
              </a:ext>
            </a:extLst>
          </p:cNvPr>
          <p:cNvGrpSpPr>
            <a:grpSpLocks noChangeAspect="1"/>
          </p:cNvGrpSpPr>
          <p:nvPr/>
        </p:nvGrpSpPr>
        <p:grpSpPr>
          <a:xfrm>
            <a:off x="6150719" y="3417820"/>
            <a:ext cx="2057399" cy="1736256"/>
            <a:chOff x="4902211" y="2519680"/>
            <a:chExt cx="3109130" cy="2623820"/>
          </a:xfrm>
        </p:grpSpPr>
        <p:pic>
          <p:nvPicPr>
            <p:cNvPr id="23" name="Immagine 22" descr="Immagine che contiene schermata, Elementi grafici, orologio, poster&#10;&#10;Descrizione generata automaticamente">
              <a:extLst>
                <a:ext uri="{FF2B5EF4-FFF2-40B4-BE49-F238E27FC236}">
                  <a16:creationId xmlns:a16="http://schemas.microsoft.com/office/drawing/2014/main" id="{E12DA784-08D5-02FD-9692-1945AC568CC4}"/>
                </a:ext>
              </a:extLst>
            </p:cNvPr>
            <p:cNvPicPr>
              <a:picLocks noChangeAspect="1"/>
            </p:cNvPicPr>
            <p:nvPr/>
          </p:nvPicPr>
          <p:blipFill>
            <a:blip r:embed="rId9"/>
            <a:srcRect b="15609"/>
            <a:stretch/>
          </p:blipFill>
          <p:spPr>
            <a:xfrm>
              <a:off x="4902211" y="2519680"/>
              <a:ext cx="3109130" cy="2623820"/>
            </a:xfrm>
            <a:prstGeom prst="rect">
              <a:avLst/>
            </a:prstGeom>
          </p:spPr>
        </p:pic>
        <p:sp>
          <p:nvSpPr>
            <p:cNvPr id="24" name="Rettangolo 23">
              <a:extLst>
                <a:ext uri="{FF2B5EF4-FFF2-40B4-BE49-F238E27FC236}">
                  <a16:creationId xmlns:a16="http://schemas.microsoft.com/office/drawing/2014/main" id="{FD1F4250-CB49-0377-BFC5-3B3A2C8B2820}"/>
                </a:ext>
              </a:extLst>
            </p:cNvPr>
            <p:cNvSpPr/>
            <p:nvPr/>
          </p:nvSpPr>
          <p:spPr>
            <a:xfrm>
              <a:off x="6567055" y="2964873"/>
              <a:ext cx="193963" cy="187036"/>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0158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5" grpId="0" build="p"/>
      <p:bldP spid="3" grpId="0" animBg="1"/>
      <p:bldP spid="16" grpId="0"/>
      <p:bldP spid="19" grpId="0"/>
      <p:bldP spid="10" grpId="0"/>
      <p:bldP spid="11" grpId="0"/>
      <p:bldP spid="12" grpId="0" animBg="1"/>
      <p:bldP spid="13" grpId="0" animBg="1"/>
      <p:bldP spid="14" grpId="0"/>
      <p:bldP spid="17"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9">
          <a:extLst>
            <a:ext uri="{FF2B5EF4-FFF2-40B4-BE49-F238E27FC236}">
              <a16:creationId xmlns:a16="http://schemas.microsoft.com/office/drawing/2014/main" id="{DB9BD789-8DA2-112B-99BC-EF1B4579B8EE}"/>
            </a:ext>
          </a:extLst>
        </p:cNvPr>
        <p:cNvGrpSpPr/>
        <p:nvPr/>
      </p:nvGrpSpPr>
      <p:grpSpPr>
        <a:xfrm>
          <a:off x="0" y="0"/>
          <a:ext cx="0" cy="0"/>
          <a:chOff x="0" y="0"/>
          <a:chExt cx="0" cy="0"/>
        </a:xfrm>
      </p:grpSpPr>
      <p:sp>
        <p:nvSpPr>
          <p:cNvPr id="1548" name="Google Shape;1548;p72">
            <a:extLst>
              <a:ext uri="{FF2B5EF4-FFF2-40B4-BE49-F238E27FC236}">
                <a16:creationId xmlns:a16="http://schemas.microsoft.com/office/drawing/2014/main" id="{6C78ED2D-F625-0D88-1998-F98239EC76BA}"/>
              </a:ext>
            </a:extLst>
          </p:cNvPr>
          <p:cNvSpPr txBox="1"/>
          <p:nvPr/>
        </p:nvSpPr>
        <p:spPr>
          <a:xfrm>
            <a:off x="915022" y="298512"/>
            <a:ext cx="3315355" cy="7200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800" b="1" dirty="0">
                <a:solidFill>
                  <a:srgbClr val="083D69"/>
                </a:solidFill>
                <a:latin typeface="Raleway"/>
                <a:ea typeface="Raleway"/>
                <a:cs typeface="Raleway"/>
                <a:sym typeface="Raleway"/>
              </a:rPr>
              <a:t>SAHCIR model</a:t>
            </a:r>
            <a:endParaRPr sz="2800" b="1" dirty="0">
              <a:solidFill>
                <a:srgbClr val="083D69"/>
              </a:solidFill>
              <a:latin typeface="Raleway"/>
              <a:ea typeface="Raleway"/>
              <a:cs typeface="Raleway"/>
              <a:sym typeface="Raleway"/>
            </a:endParaRPr>
          </a:p>
        </p:txBody>
      </p:sp>
      <p:sp>
        <p:nvSpPr>
          <p:cNvPr id="1552" name="Google Shape;1552;p72">
            <a:extLst>
              <a:ext uri="{FF2B5EF4-FFF2-40B4-BE49-F238E27FC236}">
                <a16:creationId xmlns:a16="http://schemas.microsoft.com/office/drawing/2014/main" id="{2CE3419D-1301-A0A5-A384-9011D5A55A21}"/>
              </a:ext>
            </a:extLst>
          </p:cNvPr>
          <p:cNvSpPr/>
          <p:nvPr/>
        </p:nvSpPr>
        <p:spPr>
          <a:xfrm>
            <a:off x="8037162" y="1676096"/>
            <a:ext cx="176202" cy="172605"/>
          </a:xfrm>
          <a:custGeom>
            <a:avLst/>
            <a:gdLst/>
            <a:ahLst/>
            <a:cxnLst/>
            <a:rect l="l" t="t" r="r" b="b"/>
            <a:pathLst>
              <a:path w="1364" h="1336" extrusionOk="0">
                <a:moveTo>
                  <a:pt x="657" y="1"/>
                </a:moveTo>
                <a:cubicBezTo>
                  <a:pt x="604" y="1"/>
                  <a:pt x="562" y="44"/>
                  <a:pt x="562" y="97"/>
                </a:cubicBezTo>
                <a:cubicBezTo>
                  <a:pt x="562" y="133"/>
                  <a:pt x="583" y="166"/>
                  <a:pt x="614" y="182"/>
                </a:cubicBezTo>
                <a:lnTo>
                  <a:pt x="614" y="349"/>
                </a:lnTo>
                <a:cubicBezTo>
                  <a:pt x="551" y="363"/>
                  <a:pt x="494" y="394"/>
                  <a:pt x="449" y="438"/>
                </a:cubicBezTo>
                <a:lnTo>
                  <a:pt x="320" y="308"/>
                </a:lnTo>
                <a:cubicBezTo>
                  <a:pt x="331" y="276"/>
                  <a:pt x="322" y="238"/>
                  <a:pt x="296" y="211"/>
                </a:cubicBezTo>
                <a:cubicBezTo>
                  <a:pt x="277" y="193"/>
                  <a:pt x="253" y="183"/>
                  <a:pt x="229" y="183"/>
                </a:cubicBezTo>
                <a:cubicBezTo>
                  <a:pt x="204" y="183"/>
                  <a:pt x="179" y="193"/>
                  <a:pt x="159" y="211"/>
                </a:cubicBezTo>
                <a:cubicBezTo>
                  <a:pt x="121" y="248"/>
                  <a:pt x="122" y="310"/>
                  <a:pt x="159" y="348"/>
                </a:cubicBezTo>
                <a:cubicBezTo>
                  <a:pt x="179" y="367"/>
                  <a:pt x="203" y="376"/>
                  <a:pt x="227" y="376"/>
                </a:cubicBezTo>
                <a:cubicBezTo>
                  <a:pt x="238" y="376"/>
                  <a:pt x="249" y="374"/>
                  <a:pt x="259" y="370"/>
                </a:cubicBezTo>
                <a:lnTo>
                  <a:pt x="395" y="506"/>
                </a:lnTo>
                <a:cubicBezTo>
                  <a:pt x="372" y="545"/>
                  <a:pt x="356" y="592"/>
                  <a:pt x="351" y="639"/>
                </a:cubicBezTo>
                <a:lnTo>
                  <a:pt x="184" y="639"/>
                </a:lnTo>
                <a:cubicBezTo>
                  <a:pt x="169" y="606"/>
                  <a:pt x="136" y="584"/>
                  <a:pt x="98" y="584"/>
                </a:cubicBezTo>
                <a:cubicBezTo>
                  <a:pt x="43" y="584"/>
                  <a:pt x="1" y="627"/>
                  <a:pt x="0" y="680"/>
                </a:cubicBezTo>
                <a:cubicBezTo>
                  <a:pt x="0" y="734"/>
                  <a:pt x="43" y="776"/>
                  <a:pt x="96" y="777"/>
                </a:cubicBezTo>
                <a:cubicBezTo>
                  <a:pt x="133" y="777"/>
                  <a:pt x="167" y="756"/>
                  <a:pt x="182" y="724"/>
                </a:cubicBezTo>
                <a:lnTo>
                  <a:pt x="352" y="724"/>
                </a:lnTo>
                <a:cubicBezTo>
                  <a:pt x="358" y="771"/>
                  <a:pt x="375" y="813"/>
                  <a:pt x="399" y="850"/>
                </a:cubicBezTo>
                <a:lnTo>
                  <a:pt x="261" y="987"/>
                </a:lnTo>
                <a:cubicBezTo>
                  <a:pt x="250" y="983"/>
                  <a:pt x="239" y="981"/>
                  <a:pt x="228" y="981"/>
                </a:cubicBezTo>
                <a:cubicBezTo>
                  <a:pt x="204" y="981"/>
                  <a:pt x="180" y="990"/>
                  <a:pt x="161" y="1009"/>
                </a:cubicBezTo>
                <a:cubicBezTo>
                  <a:pt x="122" y="1047"/>
                  <a:pt x="122" y="1108"/>
                  <a:pt x="161" y="1146"/>
                </a:cubicBezTo>
                <a:cubicBezTo>
                  <a:pt x="180" y="1165"/>
                  <a:pt x="205" y="1174"/>
                  <a:pt x="229" y="1174"/>
                </a:cubicBezTo>
                <a:cubicBezTo>
                  <a:pt x="254" y="1174"/>
                  <a:pt x="279" y="1165"/>
                  <a:pt x="298" y="1146"/>
                </a:cubicBezTo>
                <a:cubicBezTo>
                  <a:pt x="325" y="1119"/>
                  <a:pt x="332" y="1081"/>
                  <a:pt x="321" y="1049"/>
                </a:cubicBezTo>
                <a:lnTo>
                  <a:pt x="456" y="915"/>
                </a:lnTo>
                <a:cubicBezTo>
                  <a:pt x="506" y="961"/>
                  <a:pt x="569" y="992"/>
                  <a:pt x="638" y="1001"/>
                </a:cubicBezTo>
                <a:lnTo>
                  <a:pt x="638" y="1152"/>
                </a:lnTo>
                <a:cubicBezTo>
                  <a:pt x="606" y="1168"/>
                  <a:pt x="584" y="1202"/>
                  <a:pt x="584" y="1239"/>
                </a:cubicBezTo>
                <a:cubicBezTo>
                  <a:pt x="584" y="1293"/>
                  <a:pt x="627" y="1335"/>
                  <a:pt x="680" y="1335"/>
                </a:cubicBezTo>
                <a:cubicBezTo>
                  <a:pt x="732" y="1335"/>
                  <a:pt x="775" y="1292"/>
                  <a:pt x="775" y="1239"/>
                </a:cubicBezTo>
                <a:cubicBezTo>
                  <a:pt x="775" y="1203"/>
                  <a:pt x="754" y="1170"/>
                  <a:pt x="723" y="1154"/>
                </a:cubicBezTo>
                <a:lnTo>
                  <a:pt x="723" y="999"/>
                </a:lnTo>
                <a:cubicBezTo>
                  <a:pt x="793" y="991"/>
                  <a:pt x="854" y="960"/>
                  <a:pt x="904" y="914"/>
                </a:cubicBezTo>
                <a:lnTo>
                  <a:pt x="1017" y="1026"/>
                </a:lnTo>
                <a:cubicBezTo>
                  <a:pt x="1006" y="1059"/>
                  <a:pt x="1014" y="1097"/>
                  <a:pt x="1041" y="1124"/>
                </a:cubicBezTo>
                <a:cubicBezTo>
                  <a:pt x="1060" y="1142"/>
                  <a:pt x="1084" y="1152"/>
                  <a:pt x="1108" y="1152"/>
                </a:cubicBezTo>
                <a:cubicBezTo>
                  <a:pt x="1133" y="1152"/>
                  <a:pt x="1158" y="1142"/>
                  <a:pt x="1178" y="1124"/>
                </a:cubicBezTo>
                <a:cubicBezTo>
                  <a:pt x="1216" y="1086"/>
                  <a:pt x="1215" y="1025"/>
                  <a:pt x="1178" y="987"/>
                </a:cubicBezTo>
                <a:cubicBezTo>
                  <a:pt x="1158" y="968"/>
                  <a:pt x="1134" y="959"/>
                  <a:pt x="1110" y="959"/>
                </a:cubicBezTo>
                <a:cubicBezTo>
                  <a:pt x="1099" y="959"/>
                  <a:pt x="1088" y="961"/>
                  <a:pt x="1078" y="965"/>
                </a:cubicBezTo>
                <a:lnTo>
                  <a:pt x="960" y="848"/>
                </a:lnTo>
                <a:cubicBezTo>
                  <a:pt x="984" y="811"/>
                  <a:pt x="1000" y="766"/>
                  <a:pt x="1007" y="722"/>
                </a:cubicBezTo>
                <a:lnTo>
                  <a:pt x="1181" y="722"/>
                </a:lnTo>
                <a:cubicBezTo>
                  <a:pt x="1197" y="754"/>
                  <a:pt x="1230" y="775"/>
                  <a:pt x="1267" y="775"/>
                </a:cubicBezTo>
                <a:cubicBezTo>
                  <a:pt x="1321" y="775"/>
                  <a:pt x="1363" y="732"/>
                  <a:pt x="1363" y="677"/>
                </a:cubicBezTo>
                <a:cubicBezTo>
                  <a:pt x="1363" y="628"/>
                  <a:pt x="1322" y="584"/>
                  <a:pt x="1271" y="584"/>
                </a:cubicBezTo>
                <a:cubicBezTo>
                  <a:pt x="1270" y="584"/>
                  <a:pt x="1268" y="584"/>
                  <a:pt x="1267" y="584"/>
                </a:cubicBezTo>
                <a:cubicBezTo>
                  <a:pt x="1228" y="584"/>
                  <a:pt x="1196" y="606"/>
                  <a:pt x="1180" y="639"/>
                </a:cubicBezTo>
                <a:lnTo>
                  <a:pt x="1010" y="639"/>
                </a:lnTo>
                <a:cubicBezTo>
                  <a:pt x="1004" y="578"/>
                  <a:pt x="981" y="523"/>
                  <a:pt x="947" y="477"/>
                </a:cubicBezTo>
                <a:lnTo>
                  <a:pt x="1076" y="349"/>
                </a:lnTo>
                <a:cubicBezTo>
                  <a:pt x="1087" y="353"/>
                  <a:pt x="1098" y="355"/>
                  <a:pt x="1109" y="355"/>
                </a:cubicBezTo>
                <a:cubicBezTo>
                  <a:pt x="1133" y="355"/>
                  <a:pt x="1157" y="346"/>
                  <a:pt x="1176" y="327"/>
                </a:cubicBezTo>
                <a:cubicBezTo>
                  <a:pt x="1215" y="289"/>
                  <a:pt x="1215" y="228"/>
                  <a:pt x="1176" y="190"/>
                </a:cubicBezTo>
                <a:cubicBezTo>
                  <a:pt x="1157" y="171"/>
                  <a:pt x="1132" y="162"/>
                  <a:pt x="1108" y="162"/>
                </a:cubicBezTo>
                <a:cubicBezTo>
                  <a:pt x="1083" y="162"/>
                  <a:pt x="1058" y="171"/>
                  <a:pt x="1039" y="190"/>
                </a:cubicBezTo>
                <a:cubicBezTo>
                  <a:pt x="1012" y="217"/>
                  <a:pt x="1005" y="255"/>
                  <a:pt x="1016" y="287"/>
                </a:cubicBezTo>
                <a:lnTo>
                  <a:pt x="886" y="416"/>
                </a:lnTo>
                <a:cubicBezTo>
                  <a:pt x="833" y="374"/>
                  <a:pt x="769" y="348"/>
                  <a:pt x="698" y="344"/>
                </a:cubicBezTo>
                <a:lnTo>
                  <a:pt x="698" y="184"/>
                </a:lnTo>
                <a:cubicBezTo>
                  <a:pt x="731" y="168"/>
                  <a:pt x="753" y="135"/>
                  <a:pt x="753" y="97"/>
                </a:cubicBezTo>
                <a:cubicBezTo>
                  <a:pt x="753" y="43"/>
                  <a:pt x="71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72">
            <a:extLst>
              <a:ext uri="{FF2B5EF4-FFF2-40B4-BE49-F238E27FC236}">
                <a16:creationId xmlns:a16="http://schemas.microsoft.com/office/drawing/2014/main" id="{FA249B3F-5997-3EDA-E585-44F587978366}"/>
              </a:ext>
            </a:extLst>
          </p:cNvPr>
          <p:cNvGrpSpPr/>
          <p:nvPr/>
        </p:nvGrpSpPr>
        <p:grpSpPr>
          <a:xfrm>
            <a:off x="8101234" y="973888"/>
            <a:ext cx="256087" cy="227113"/>
            <a:chOff x="10339921" y="2450113"/>
            <a:chExt cx="256087" cy="227113"/>
          </a:xfrm>
        </p:grpSpPr>
        <p:sp>
          <p:nvSpPr>
            <p:cNvPr id="1554" name="Google Shape;1554;p72">
              <a:extLst>
                <a:ext uri="{FF2B5EF4-FFF2-40B4-BE49-F238E27FC236}">
                  <a16:creationId xmlns:a16="http://schemas.microsoft.com/office/drawing/2014/main" id="{F77DDFF7-D27A-FCEC-97E5-3AE5E894B799}"/>
                </a:ext>
              </a:extLst>
            </p:cNvPr>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2">
              <a:extLst>
                <a:ext uri="{FF2B5EF4-FFF2-40B4-BE49-F238E27FC236}">
                  <a16:creationId xmlns:a16="http://schemas.microsoft.com/office/drawing/2014/main" id="{FC8880A9-5B1A-09A9-49B1-40EB29A8F7B2}"/>
                </a:ext>
              </a:extLst>
            </p:cNvPr>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Segnaposto numero diapositiva 34">
            <a:extLst>
              <a:ext uri="{FF2B5EF4-FFF2-40B4-BE49-F238E27FC236}">
                <a16:creationId xmlns:a16="http://schemas.microsoft.com/office/drawing/2014/main" id="{FE4A858D-6493-69FD-36E7-9F390C9B739C}"/>
              </a:ext>
            </a:extLst>
          </p:cNvPr>
          <p:cNvSpPr>
            <a:spLocks noGrp="1"/>
          </p:cNvSpPr>
          <p:nvPr>
            <p:ph type="sldNum" sz="quarter" idx="12"/>
          </p:nvPr>
        </p:nvSpPr>
        <p:spPr/>
        <p:txBody>
          <a:bodyPr/>
          <a:lstStyle/>
          <a:p>
            <a:fld id="{648C1812-8ECC-4A8D-9A1D-6B198784C036}" type="slidenum">
              <a:rPr lang="en-US" smtClean="0"/>
              <a:t>6</a:t>
            </a:fld>
            <a:endParaRPr lang="en-US"/>
          </a:p>
        </p:txBody>
      </p:sp>
      <p:sp>
        <p:nvSpPr>
          <p:cNvPr id="3" name="Google Shape;810;p49">
            <a:extLst>
              <a:ext uri="{FF2B5EF4-FFF2-40B4-BE49-F238E27FC236}">
                <a16:creationId xmlns:a16="http://schemas.microsoft.com/office/drawing/2014/main" id="{B00F6AD9-9ABC-B557-242B-23C97ADEDAAF}"/>
              </a:ext>
            </a:extLst>
          </p:cNvPr>
          <p:cNvSpPr txBox="1">
            <a:spLocks/>
          </p:cNvSpPr>
          <p:nvPr/>
        </p:nvSpPr>
        <p:spPr>
          <a:xfrm>
            <a:off x="105459" y="394604"/>
            <a:ext cx="720000" cy="720000"/>
          </a:xfrm>
          <a:prstGeom prst="rect">
            <a:avLst/>
          </a:prstGeom>
          <a:solidFill>
            <a:schemeClr val="bg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solidFill>
                  <a:schemeClr val="tx1"/>
                </a:solidFill>
              </a:rPr>
              <a:t>04</a:t>
            </a:r>
          </a:p>
        </p:txBody>
      </p:sp>
      <p:graphicFrame>
        <p:nvGraphicFramePr>
          <p:cNvPr id="2" name="Oggetto 1">
            <a:extLst>
              <a:ext uri="{FF2B5EF4-FFF2-40B4-BE49-F238E27FC236}">
                <a16:creationId xmlns:a16="http://schemas.microsoft.com/office/drawing/2014/main" id="{A5026C36-FE84-1AC4-1501-855CE1739418}"/>
              </a:ext>
            </a:extLst>
          </p:cNvPr>
          <p:cNvGraphicFramePr>
            <a:graphicFrameLocks noChangeAspect="1"/>
          </p:cNvGraphicFramePr>
          <p:nvPr>
            <p:extLst>
              <p:ext uri="{D42A27DB-BD31-4B8C-83A1-F6EECF244321}">
                <p14:modId xmlns:p14="http://schemas.microsoft.com/office/powerpoint/2010/main" val="1423831956"/>
              </p:ext>
            </p:extLst>
          </p:nvPr>
        </p:nvGraphicFramePr>
        <p:xfrm>
          <a:off x="3175" y="1196557"/>
          <a:ext cx="4908684" cy="4029493"/>
        </p:xfrm>
        <a:graphic>
          <a:graphicData uri="http://schemas.openxmlformats.org/presentationml/2006/ole">
            <mc:AlternateContent xmlns:mc="http://schemas.openxmlformats.org/markup-compatibility/2006">
              <mc:Choice xmlns:v="urn:schemas-microsoft-com:vml" Requires="v">
                <p:oleObj name="Acrobat Document" r:id="rId3" imgW="7315200" imgH="6004297" progId="Acrobat.Document.DC">
                  <p:embed/>
                </p:oleObj>
              </mc:Choice>
              <mc:Fallback>
                <p:oleObj name="Acrobat Document" r:id="rId3" imgW="7315200" imgH="6004297" progId="Acrobat.Document.DC">
                  <p:embed/>
                  <p:pic>
                    <p:nvPicPr>
                      <p:cNvPr id="2" name="Oggetto 1">
                        <a:extLst>
                          <a:ext uri="{FF2B5EF4-FFF2-40B4-BE49-F238E27FC236}">
                            <a16:creationId xmlns:a16="http://schemas.microsoft.com/office/drawing/2014/main" id="{6423F759-4435-303F-79EC-72BDA3501144}"/>
                          </a:ext>
                        </a:extLst>
                      </p:cNvPr>
                      <p:cNvPicPr/>
                      <p:nvPr/>
                    </p:nvPicPr>
                    <p:blipFill>
                      <a:blip r:embed="rId4"/>
                      <a:stretch>
                        <a:fillRect/>
                      </a:stretch>
                    </p:blipFill>
                    <p:spPr>
                      <a:xfrm>
                        <a:off x="3175" y="1196557"/>
                        <a:ext cx="4908684" cy="4029493"/>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F55188A0-A097-0E91-2C13-10BC8749A6C1}"/>
                  </a:ext>
                </a:extLst>
              </p:cNvPr>
              <p:cNvSpPr txBox="1"/>
              <p:nvPr/>
            </p:nvSpPr>
            <p:spPr>
              <a:xfrm>
                <a:off x="4719165" y="2172933"/>
                <a:ext cx="4359591" cy="1384995"/>
              </a:xfrm>
              <a:prstGeom prst="rect">
                <a:avLst/>
              </a:prstGeom>
              <a:noFill/>
              <a:ln w="25400">
                <a:solidFill>
                  <a:schemeClr val="bg2"/>
                </a:solidFill>
              </a:ln>
            </p:spPr>
            <p:txBody>
              <a:bodyPr wrap="none" rtlCol="0">
                <a:spAutoFit/>
              </a:bodyPr>
              <a:lstStyle/>
              <a:p>
                <a:pPr algn="l"/>
                <a14:m>
                  <m:oMathPara xmlns:m="http://schemas.openxmlformats.org/officeDocument/2006/math">
                    <m:oMathParaPr>
                      <m:jc m:val="left"/>
                    </m:oMathParaPr>
                    <m:oMath xmlns:m="http://schemas.openxmlformats.org/officeDocument/2006/math">
                      <m:sSubSup>
                        <m:sSubSupPr>
                          <m:ctrlPr>
                            <a:rPr lang="it-IT" sz="1200" b="0" i="1" smtClean="0">
                              <a:solidFill>
                                <a:schemeClr val="tx1"/>
                              </a:solidFill>
                              <a:latin typeface="Cambria Math" panose="02040503050406030204" pitchFamily="18" charset="0"/>
                            </a:rPr>
                          </m:ctrlPr>
                        </m:sSubSup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𝐻</m:t>
                          </m:r>
                        </m:sub>
                        <m:sup>
                          <m:r>
                            <a:rPr lang="it-IT" sz="1200" b="0" i="1" smtClean="0">
                              <a:solidFill>
                                <a:schemeClr val="tx1"/>
                              </a:solidFill>
                              <a:latin typeface="Cambria Math" panose="02040503050406030204" pitchFamily="18" charset="0"/>
                            </a:rPr>
                            <m:t>′</m:t>
                          </m:r>
                        </m:sup>
                      </m:sSubSup>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𝜓</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1</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𝐻</m:t>
                          </m:r>
                        </m:sub>
                      </m:sSub>
                      <m:r>
                        <a:rPr lang="it-IT" sz="1200" b="0" i="1" smtClean="0">
                          <a:solidFill>
                            <a:schemeClr val="tx1"/>
                          </a:solidFill>
                          <a:latin typeface="Cambria Math" panose="02040503050406030204" pitchFamily="18" charset="0"/>
                        </a:rPr>
                        <m:t>𝐶</m:t>
                      </m:r>
                      <m:r>
                        <a:rPr lang="it-IT" sz="1200" b="0" i="1" smtClean="0">
                          <a:solidFill>
                            <a:schemeClr val="tx1"/>
                          </a:solidFill>
                          <a:latin typeface="Cambria Math" panose="02040503050406030204" pitchFamily="18" charset="0"/>
                        </a:rPr>
                        <m:t> −</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2</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𝐻</m:t>
                          </m:r>
                        </m:sub>
                      </m:sSub>
                      <m:r>
                        <a:rPr lang="it-IT" sz="1200" b="0" i="1" smtClean="0">
                          <a:solidFill>
                            <a:schemeClr val="tx1"/>
                          </a:solidFill>
                          <a:latin typeface="Cambria Math" panose="02040503050406030204" pitchFamily="18" charset="0"/>
                        </a:rPr>
                        <m:t>𝐴</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1</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2</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𝛿</m:t>
                      </m:r>
                      <m:d>
                        <m:dPr>
                          <m:ctrlPr>
                            <a:rPr lang="it-IT" sz="1200" b="0" i="1" smtClean="0">
                              <a:solidFill>
                                <a:schemeClr val="tx1"/>
                              </a:solidFill>
                              <a:latin typeface="Cambria Math" panose="02040503050406030204" pitchFamily="18" charset="0"/>
                            </a:rPr>
                          </m:ctrlPr>
                        </m:dPr>
                        <m:e>
                          <m:r>
                            <a:rPr lang="it-IT" sz="1200" b="0" i="1" smtClean="0">
                              <a:solidFill>
                                <a:schemeClr val="tx1"/>
                              </a:solidFill>
                              <a:latin typeface="Cambria Math" panose="02040503050406030204" pitchFamily="18" charset="0"/>
                            </a:rPr>
                            <m:t>1</m:t>
                          </m:r>
                          <m:r>
                            <a:rPr lang="it-IT" sz="1200" b="0" i="1" smtClean="0">
                              <a:solidFill>
                                <a:schemeClr val="tx1"/>
                              </a:solidFill>
                              <a:latin typeface="Cambria Math" panose="02040503050406030204" pitchFamily="18" charset="0"/>
                            </a:rPr>
                            <m:t> −</m:t>
                          </m:r>
                          <m:r>
                            <a:rPr lang="it-IT" sz="1200" b="0" i="1" smtClean="0">
                              <a:solidFill>
                                <a:schemeClr val="tx1"/>
                              </a:solidFill>
                              <a:latin typeface="Cambria Math" panose="02040503050406030204" pitchFamily="18" charset="0"/>
                            </a:rPr>
                            <m:t>𝜙</m:t>
                          </m:r>
                        </m:e>
                      </m:d>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𝛽</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𝐻</m:t>
                          </m:r>
                        </m:sub>
                      </m:sSub>
                      <m:r>
                        <a:rPr lang="it-IT" sz="1200" b="0" i="1" smtClean="0">
                          <a:solidFill>
                            <a:schemeClr val="tx1"/>
                          </a:solidFill>
                          <a:latin typeface="Cambria Math" panose="02040503050406030204" pitchFamily="18" charset="0"/>
                        </a:rPr>
                        <m:t>𝐼</m:t>
                      </m:r>
                    </m:oMath>
                  </m:oMathPara>
                </a14:m>
                <a:endParaRPr lang="it-IT" sz="1200" b="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it-IT" sz="1200" b="0" i="1" smtClean="0">
                              <a:solidFill>
                                <a:schemeClr val="tx1"/>
                              </a:solidFill>
                              <a:latin typeface="Cambria Math" panose="02040503050406030204" pitchFamily="18" charset="0"/>
                            </a:rPr>
                          </m:ctrlPr>
                        </m:sSubSup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𝐶</m:t>
                          </m:r>
                        </m:sub>
                        <m:sup>
                          <m:r>
                            <a:rPr lang="it-IT" sz="1200" b="0" i="1" smtClean="0">
                              <a:solidFill>
                                <a:schemeClr val="tx1"/>
                              </a:solidFill>
                              <a:latin typeface="Cambria Math" panose="02040503050406030204" pitchFamily="18" charset="0"/>
                            </a:rPr>
                            <m:t>′</m:t>
                          </m:r>
                        </m:sup>
                      </m:sSubSup>
                      <m:r>
                        <a:rPr lang="it-IT" sz="1200" i="1">
                          <a:solidFill>
                            <a:schemeClr val="tx1"/>
                          </a:solidFill>
                          <a:latin typeface="Cambria Math" panose="02040503050406030204" pitchFamily="18" charset="0"/>
                        </a:rPr>
                        <m:t>=</m:t>
                      </m:r>
                      <m:r>
                        <a:rPr lang="it-IT" sz="1200" i="1">
                          <a:solidFill>
                            <a:schemeClr val="tx1"/>
                          </a:solidFill>
                          <a:latin typeface="Cambria Math" panose="02040503050406030204" pitchFamily="18" charset="0"/>
                        </a:rPr>
                        <m:t>𝜓</m:t>
                      </m:r>
                      <m:sSub>
                        <m:sSubPr>
                          <m:ctrlPr>
                            <a:rPr lang="it-IT" sz="1200" i="1">
                              <a:solidFill>
                                <a:schemeClr val="tx1"/>
                              </a:solidFill>
                              <a:latin typeface="Cambria Math" panose="02040503050406030204" pitchFamily="18" charset="0"/>
                            </a:rPr>
                          </m:ctrlPr>
                        </m:sSubPr>
                        <m:e>
                          <m:r>
                            <a:rPr lang="it-IT" sz="1200" i="1">
                              <a:solidFill>
                                <a:schemeClr val="tx1"/>
                              </a:solidFill>
                              <a:latin typeface="Cambria Math" panose="02040503050406030204" pitchFamily="18" charset="0"/>
                            </a:rPr>
                            <m:t>𝑘</m:t>
                          </m:r>
                        </m:e>
                        <m:sub>
                          <m:r>
                            <a:rPr lang="it-IT" sz="1200" i="1">
                              <a:solidFill>
                                <a:schemeClr val="tx1"/>
                              </a:solidFill>
                              <a:latin typeface="Cambria Math" panose="02040503050406030204" pitchFamily="18" charset="0"/>
                            </a:rPr>
                            <m:t>1</m:t>
                          </m:r>
                        </m:sub>
                      </m:sSub>
                      <m:sSub>
                        <m:sSubPr>
                          <m:ctrlPr>
                            <a:rPr lang="it-IT" sz="1200" i="1">
                              <a:solidFill>
                                <a:schemeClr val="tx1"/>
                              </a:solidFill>
                              <a:latin typeface="Cambria Math" panose="02040503050406030204" pitchFamily="18" charset="0"/>
                            </a:rPr>
                          </m:ctrlPr>
                        </m:sSubPr>
                        <m:e>
                          <m:r>
                            <a:rPr lang="it-IT" sz="1200" i="1">
                              <a:solidFill>
                                <a:schemeClr val="tx1"/>
                              </a:solidFill>
                              <a:latin typeface="Cambria Math" panose="02040503050406030204" pitchFamily="18" charset="0"/>
                            </a:rPr>
                            <m:t>𝑆</m:t>
                          </m:r>
                        </m:e>
                        <m:sub>
                          <m:r>
                            <a:rPr lang="it-IT" sz="1200" i="1">
                              <a:solidFill>
                                <a:schemeClr val="tx1"/>
                              </a:solidFill>
                              <a:latin typeface="Cambria Math" panose="02040503050406030204" pitchFamily="18" charset="0"/>
                            </a:rPr>
                            <m:t>𝐻</m:t>
                          </m:r>
                        </m:sub>
                      </m:sSub>
                      <m:r>
                        <a:rPr lang="it-IT" sz="1200" i="1">
                          <a:solidFill>
                            <a:schemeClr val="tx1"/>
                          </a:solidFill>
                          <a:latin typeface="Cambria Math" panose="02040503050406030204" pitchFamily="18" charset="0"/>
                        </a:rPr>
                        <m:t>𝐶</m:t>
                      </m:r>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𝛿𝜙</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m:t>
                      </m:r>
                      <m:sSub>
                        <m:sSubPr>
                          <m:ctrlPr>
                            <a:rPr lang="it-IT" sz="1200" i="1">
                              <a:solidFill>
                                <a:schemeClr val="tx1"/>
                              </a:solidFill>
                              <a:latin typeface="Cambria Math" panose="02040503050406030204" pitchFamily="18" charset="0"/>
                            </a:rPr>
                          </m:ctrlPr>
                        </m:sSubPr>
                        <m:e>
                          <m:r>
                            <a:rPr lang="it-IT" sz="1200" i="1">
                              <a:solidFill>
                                <a:schemeClr val="tx1"/>
                              </a:solidFill>
                              <a:latin typeface="Cambria Math" panose="02040503050406030204" pitchFamily="18" charset="0"/>
                            </a:rPr>
                            <m:t>𝜆</m:t>
                          </m:r>
                        </m:e>
                        <m:sub>
                          <m:r>
                            <a:rPr lang="it-IT" sz="1200" i="1">
                              <a:solidFill>
                                <a:schemeClr val="tx1"/>
                              </a:solidFill>
                              <a:latin typeface="Cambria Math" panose="02040503050406030204" pitchFamily="18" charset="0"/>
                            </a:rPr>
                            <m:t>1</m:t>
                          </m:r>
                        </m:sub>
                      </m:sSub>
                      <m:sSub>
                        <m:sSubPr>
                          <m:ctrlPr>
                            <a:rPr lang="it-IT" sz="1200" i="1">
                              <a:solidFill>
                                <a:schemeClr val="tx1"/>
                              </a:solidFill>
                              <a:latin typeface="Cambria Math" panose="02040503050406030204" pitchFamily="18" charset="0"/>
                            </a:rPr>
                          </m:ctrlPr>
                        </m:sSubPr>
                        <m:e>
                          <m:r>
                            <a:rPr lang="it-IT" sz="1200" i="1">
                              <a:solidFill>
                                <a:schemeClr val="tx1"/>
                              </a:solidFill>
                              <a:latin typeface="Cambria Math" panose="02040503050406030204" pitchFamily="18" charset="0"/>
                            </a:rPr>
                            <m:t>𝑆</m:t>
                          </m:r>
                        </m:e>
                        <m:sub>
                          <m:r>
                            <a:rPr lang="it-IT" sz="1200" i="1">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 −</m:t>
                      </m:r>
                      <m:r>
                        <a:rPr lang="it-IT" sz="1200" b="0" i="1" smtClean="0">
                          <a:solidFill>
                            <a:schemeClr val="tx1"/>
                          </a:solidFill>
                          <a:latin typeface="Cambria Math" panose="02040503050406030204" pitchFamily="18" charset="0"/>
                        </a:rPr>
                        <m:t>𝛽𝜌</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𝐼</m:t>
                      </m:r>
                      <m:r>
                        <a:rPr lang="it-IT" sz="1200" b="0" i="1" smtClean="0">
                          <a:solidFill>
                            <a:schemeClr val="tx1"/>
                          </a:solidFill>
                          <a:latin typeface="Cambria Math" panose="02040503050406030204" pitchFamily="18" charset="0"/>
                        </a:rPr>
                        <m:t> </m:t>
                      </m:r>
                    </m:oMath>
                  </m:oMathPara>
                </a14:m>
                <a:endParaRPr lang="it-IT" sz="1200" b="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it-IT" sz="1200" b="0" i="1" smtClean="0">
                              <a:solidFill>
                                <a:schemeClr val="tx1"/>
                              </a:solidFill>
                              <a:latin typeface="Cambria Math" panose="02040503050406030204" pitchFamily="18" charset="0"/>
                            </a:rPr>
                          </m:ctrlPr>
                        </m:sSubSup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𝐴</m:t>
                          </m:r>
                        </m:sub>
                        <m:sup>
                          <m:r>
                            <a:rPr lang="it-IT" sz="1200" b="0" i="1" smtClean="0">
                              <a:solidFill>
                                <a:schemeClr val="tx1"/>
                              </a:solidFill>
                              <a:latin typeface="Cambria Math" panose="02040503050406030204" pitchFamily="18" charset="0"/>
                            </a:rPr>
                            <m:t>′</m:t>
                          </m:r>
                        </m:sup>
                      </m:sSubSup>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2</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𝐻</m:t>
                          </m:r>
                        </m:sub>
                      </m:sSub>
                      <m:r>
                        <a:rPr lang="it-IT" sz="1200" b="0" i="1" smtClean="0">
                          <a:solidFill>
                            <a:schemeClr val="tx1"/>
                          </a:solidFill>
                          <a:latin typeface="Cambria Math" panose="02040503050406030204" pitchFamily="18" charset="0"/>
                        </a:rPr>
                        <m:t>𝐴</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2</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𝛽</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𝐼</m:t>
                      </m:r>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𝛿</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𝐴</m:t>
                          </m:r>
                        </m:sub>
                      </m:sSub>
                    </m:oMath>
                  </m:oMathPara>
                </a14:m>
                <a:endParaRPr lang="it-IT" sz="1200" b="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it-IT" sz="1200" b="0" i="1" smtClean="0">
                              <a:solidFill>
                                <a:schemeClr val="tx1"/>
                              </a:solidFill>
                              <a:latin typeface="Cambria Math" panose="02040503050406030204" pitchFamily="18" charset="0"/>
                            </a:rPr>
                          </m:ctrlPr>
                        </m:sSubSup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𝐶</m:t>
                          </m:r>
                        </m:sub>
                        <m:sup>
                          <m:r>
                            <a:rPr lang="it-IT" sz="1200" b="0" i="1" smtClean="0">
                              <a:solidFill>
                                <a:schemeClr val="tx1"/>
                              </a:solidFill>
                              <a:latin typeface="Cambria Math" panose="02040503050406030204" pitchFamily="18" charset="0"/>
                            </a:rPr>
                            <m:t>′</m:t>
                          </m:r>
                        </m:sup>
                      </m:sSubSup>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𝛽𝜌</m:t>
                      </m:r>
                      <m:r>
                        <a:rPr lang="it-IT" sz="1200" b="0" i="1" smtClean="0">
                          <a:solidFill>
                            <a:schemeClr val="tx1"/>
                          </a:solidFill>
                          <a:latin typeface="Cambria Math" panose="02040503050406030204" pitchFamily="18" charset="0"/>
                        </a:rPr>
                        <m:t> </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𝐼</m:t>
                      </m:r>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𝛽</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𝐻</m:t>
                          </m:r>
                        </m:sub>
                      </m:sSub>
                      <m:r>
                        <a:rPr lang="it-IT" sz="1200" b="0" i="1" smtClean="0">
                          <a:solidFill>
                            <a:schemeClr val="tx1"/>
                          </a:solidFill>
                          <a:latin typeface="Cambria Math" panose="02040503050406030204" pitchFamily="18" charset="0"/>
                        </a:rPr>
                        <m:t>𝐼</m:t>
                      </m:r>
                      <m:r>
                        <a:rPr lang="it-IT" sz="1200" b="0" i="1" smtClean="0">
                          <a:solidFill>
                            <a:schemeClr val="tx1"/>
                          </a:solidFill>
                          <a:latin typeface="Cambria Math" panose="02040503050406030204" pitchFamily="18" charset="0"/>
                        </a:rPr>
                        <m:t>+ </m:t>
                      </m:r>
                      <m:r>
                        <a:rPr lang="it-IT" sz="1200" b="0" i="1" smtClean="0">
                          <a:solidFill>
                            <a:schemeClr val="tx1"/>
                          </a:solidFill>
                          <a:latin typeface="Cambria Math" panose="02040503050406030204" pitchFamily="18" charset="0"/>
                        </a:rPr>
                        <m:t>𝜓</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3</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𝐶</m:t>
                      </m:r>
                      <m:r>
                        <a:rPr lang="it-IT" sz="1200" b="0" i="1" smtClean="0">
                          <a:solidFill>
                            <a:schemeClr val="tx1"/>
                          </a:solidFill>
                          <a:latin typeface="Cambria Math" panose="02040503050406030204" pitchFamily="18" charset="0"/>
                        </a:rPr>
                        <m:t> −</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3</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4</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𝐴</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4</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𝛾</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𝐶</m:t>
                          </m:r>
                        </m:sub>
                      </m:sSub>
                    </m:oMath>
                  </m:oMathPara>
                </a14:m>
                <a:endParaRPr lang="en-US" sz="120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it-IT" sz="1200" b="0" i="1" smtClean="0">
                              <a:solidFill>
                                <a:schemeClr val="tx1"/>
                              </a:solidFill>
                              <a:latin typeface="Cambria Math" panose="02040503050406030204" pitchFamily="18" charset="0"/>
                            </a:rPr>
                          </m:ctrlPr>
                        </m:sSubSup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𝐴</m:t>
                          </m:r>
                        </m:sub>
                        <m:sup>
                          <m:r>
                            <a:rPr lang="it-IT" sz="1200" b="0" i="1" smtClean="0">
                              <a:solidFill>
                                <a:schemeClr val="tx1"/>
                              </a:solidFill>
                              <a:latin typeface="Cambria Math" panose="02040503050406030204" pitchFamily="18" charset="0"/>
                            </a:rPr>
                            <m:t>′</m:t>
                          </m:r>
                        </m:sup>
                      </m:sSubSup>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𝛽</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𝐼</m:t>
                      </m:r>
                      <m:r>
                        <a:rPr lang="it-IT" sz="1200" b="0" i="1" smtClean="0">
                          <a:solidFill>
                            <a:schemeClr val="tx1"/>
                          </a:solidFill>
                          <a:latin typeface="Cambria Math" panose="02040503050406030204" pitchFamily="18" charset="0"/>
                        </a:rPr>
                        <m:t>− </m:t>
                      </m:r>
                      <m:r>
                        <a:rPr lang="it-IT" sz="1200" b="0" i="1" smtClean="0">
                          <a:solidFill>
                            <a:schemeClr val="tx1"/>
                          </a:solidFill>
                          <a:latin typeface="Cambria Math" panose="02040503050406030204" pitchFamily="18" charset="0"/>
                        </a:rPr>
                        <m:t>𝜓</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3</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𝐶</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3</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4</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𝐴</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4</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𝛾</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𝐴</m:t>
                          </m:r>
                        </m:sub>
                      </m:sSub>
                    </m:oMath>
                  </m:oMathPara>
                </a14:m>
                <a:endParaRPr lang="en-US" sz="120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it-IT" sz="1200" b="0" i="1" smtClean="0">
                              <a:solidFill>
                                <a:schemeClr val="tx1"/>
                              </a:solidFill>
                              <a:latin typeface="Cambria Math" panose="02040503050406030204" pitchFamily="18" charset="0"/>
                            </a:rPr>
                          </m:ctrlPr>
                        </m:sSubSup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𝐶</m:t>
                          </m:r>
                        </m:sub>
                        <m:sup>
                          <m:r>
                            <a:rPr lang="it-IT" sz="1200" b="0" i="1" smtClean="0">
                              <a:solidFill>
                                <a:schemeClr val="tx1"/>
                              </a:solidFill>
                              <a:latin typeface="Cambria Math" panose="02040503050406030204" pitchFamily="18" charset="0"/>
                            </a:rPr>
                            <m:t>′</m:t>
                          </m:r>
                        </m:sup>
                      </m:sSubSup>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𝛾</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6</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𝐴</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6</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𝜓</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5</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𝐶</m:t>
                      </m:r>
                      <m:r>
                        <a:rPr lang="it-IT" sz="1200" b="0" i="1" smtClean="0">
                          <a:solidFill>
                            <a:schemeClr val="tx1"/>
                          </a:solidFill>
                          <a:latin typeface="Cambria Math" panose="02040503050406030204" pitchFamily="18" charset="0"/>
                        </a:rPr>
                        <m:t> −</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5</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𝛿</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𝐶</m:t>
                          </m:r>
                        </m:sub>
                      </m:sSub>
                    </m:oMath>
                  </m:oMathPara>
                </a14:m>
                <a:endParaRPr lang="it-IT" sz="1200" b="0" dirty="0">
                  <a:solidFill>
                    <a:schemeClr val="tx1"/>
                  </a:solidFill>
                </a:endParaRPr>
              </a:p>
              <a:p>
                <a:pPr/>
                <a14:m>
                  <m:oMathPara xmlns:m="http://schemas.openxmlformats.org/officeDocument/2006/math">
                    <m:oMathParaPr>
                      <m:jc m:val="left"/>
                    </m:oMathParaPr>
                    <m:oMath xmlns:m="http://schemas.openxmlformats.org/officeDocument/2006/math">
                      <m:sSubSup>
                        <m:sSubSupPr>
                          <m:ctrlPr>
                            <a:rPr lang="it-IT" sz="1200" b="0" i="1" smtClean="0">
                              <a:solidFill>
                                <a:schemeClr val="tx1"/>
                              </a:solidFill>
                              <a:latin typeface="Cambria Math" panose="02040503050406030204" pitchFamily="18" charset="0"/>
                            </a:rPr>
                          </m:ctrlPr>
                        </m:sSubSup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𝐴</m:t>
                          </m:r>
                        </m:sub>
                        <m:sup>
                          <m:r>
                            <a:rPr lang="it-IT" sz="1200" b="0" i="1" smtClean="0">
                              <a:solidFill>
                                <a:schemeClr val="tx1"/>
                              </a:solidFill>
                              <a:latin typeface="Cambria Math" panose="02040503050406030204" pitchFamily="18" charset="0"/>
                            </a:rPr>
                            <m:t>′</m:t>
                          </m:r>
                        </m:sup>
                      </m:sSubSup>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𝛾</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6</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𝐴</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6</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𝜓</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𝑘</m:t>
                          </m:r>
                        </m:e>
                        <m:sub>
                          <m:r>
                            <a:rPr lang="it-IT" sz="1200" b="0" i="1" smtClean="0">
                              <a:solidFill>
                                <a:schemeClr val="tx1"/>
                              </a:solidFill>
                              <a:latin typeface="Cambria Math" panose="02040503050406030204" pitchFamily="18" charset="0"/>
                            </a:rPr>
                            <m:t>5</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𝐶</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𝜆</m:t>
                          </m:r>
                        </m:e>
                        <m:sub>
                          <m:r>
                            <a:rPr lang="it-IT" sz="1200" b="0" i="1" smtClean="0">
                              <a:solidFill>
                                <a:schemeClr val="tx1"/>
                              </a:solidFill>
                              <a:latin typeface="Cambria Math" panose="02040503050406030204" pitchFamily="18" charset="0"/>
                            </a:rPr>
                            <m:t>5</m:t>
                          </m:r>
                        </m:sub>
                      </m:sSub>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𝛿</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𝐴</m:t>
                          </m:r>
                        </m:sub>
                      </m:sSub>
                    </m:oMath>
                  </m:oMathPara>
                </a14:m>
                <a:endParaRPr lang="en-US" sz="1200" dirty="0">
                  <a:solidFill>
                    <a:schemeClr val="tx1"/>
                  </a:solidFill>
                </a:endParaRPr>
              </a:p>
            </p:txBody>
          </p:sp>
        </mc:Choice>
        <mc:Fallback xmlns="">
          <p:sp>
            <p:nvSpPr>
              <p:cNvPr id="16" name="CasellaDiTesto 15">
                <a:extLst>
                  <a:ext uri="{FF2B5EF4-FFF2-40B4-BE49-F238E27FC236}">
                    <a16:creationId xmlns:a16="http://schemas.microsoft.com/office/drawing/2014/main" id="{F55188A0-A097-0E91-2C13-10BC8749A6C1}"/>
                  </a:ext>
                </a:extLst>
              </p:cNvPr>
              <p:cNvSpPr txBox="1">
                <a:spLocks noRot="1" noChangeAspect="1" noMove="1" noResize="1" noEditPoints="1" noAdjustHandles="1" noChangeArrowheads="1" noChangeShapeType="1" noTextEdit="1"/>
              </p:cNvSpPr>
              <p:nvPr/>
            </p:nvSpPr>
            <p:spPr>
              <a:xfrm>
                <a:off x="4719165" y="2172933"/>
                <a:ext cx="4359591" cy="1384995"/>
              </a:xfrm>
              <a:prstGeom prst="rect">
                <a:avLst/>
              </a:prstGeom>
              <a:blipFill>
                <a:blip r:embed="rId5"/>
                <a:stretch>
                  <a:fillRect/>
                </a:stretch>
              </a:blipFill>
              <a:ln w="25400">
                <a:solidFill>
                  <a:schemeClr val="bg2"/>
                </a:solidFill>
              </a:ln>
            </p:spPr>
            <p:txBody>
              <a:bodyPr/>
              <a:lstStyle/>
              <a:p>
                <a:r>
                  <a:rPr lang="en-US">
                    <a:noFill/>
                  </a:rPr>
                  <a:t> </a:t>
                </a:r>
              </a:p>
            </p:txBody>
          </p:sp>
        </mc:Fallback>
      </mc:AlternateContent>
      <p:sp>
        <p:nvSpPr>
          <p:cNvPr id="15" name="Rettangolo 14">
            <a:extLst>
              <a:ext uri="{FF2B5EF4-FFF2-40B4-BE49-F238E27FC236}">
                <a16:creationId xmlns:a16="http://schemas.microsoft.com/office/drawing/2014/main" id="{B185823D-0967-8625-2459-247528783359}"/>
              </a:ext>
            </a:extLst>
          </p:cNvPr>
          <p:cNvSpPr/>
          <p:nvPr/>
        </p:nvSpPr>
        <p:spPr>
          <a:xfrm>
            <a:off x="6250947" y="2798977"/>
            <a:ext cx="143720" cy="16625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ttangolo 19">
            <a:extLst>
              <a:ext uri="{FF2B5EF4-FFF2-40B4-BE49-F238E27FC236}">
                <a16:creationId xmlns:a16="http://schemas.microsoft.com/office/drawing/2014/main" id="{A971FF6F-5107-465D-C3C5-0DAAFDEA443A}"/>
              </a:ext>
            </a:extLst>
          </p:cNvPr>
          <p:cNvSpPr/>
          <p:nvPr/>
        </p:nvSpPr>
        <p:spPr>
          <a:xfrm>
            <a:off x="5130726" y="2432614"/>
            <a:ext cx="143720" cy="16625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ttangolo 20">
            <a:extLst>
              <a:ext uri="{FF2B5EF4-FFF2-40B4-BE49-F238E27FC236}">
                <a16:creationId xmlns:a16="http://schemas.microsoft.com/office/drawing/2014/main" id="{C2C40631-9B54-02EA-97D1-1F0AD438D40F}"/>
              </a:ext>
            </a:extLst>
          </p:cNvPr>
          <p:cNvSpPr/>
          <p:nvPr/>
        </p:nvSpPr>
        <p:spPr>
          <a:xfrm>
            <a:off x="6648741" y="3322214"/>
            <a:ext cx="143720" cy="16625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ttangolo 25">
            <a:extLst>
              <a:ext uri="{FF2B5EF4-FFF2-40B4-BE49-F238E27FC236}">
                <a16:creationId xmlns:a16="http://schemas.microsoft.com/office/drawing/2014/main" id="{54D975EA-324E-F547-F594-42CC0EBCEFF2}"/>
              </a:ext>
            </a:extLst>
          </p:cNvPr>
          <p:cNvSpPr/>
          <p:nvPr/>
        </p:nvSpPr>
        <p:spPr>
          <a:xfrm>
            <a:off x="5268028" y="2240492"/>
            <a:ext cx="143720" cy="16625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ttangolo 26">
            <a:extLst>
              <a:ext uri="{FF2B5EF4-FFF2-40B4-BE49-F238E27FC236}">
                <a16:creationId xmlns:a16="http://schemas.microsoft.com/office/drawing/2014/main" id="{71307421-2E29-86A5-FA66-EAE44B3A386B}"/>
              </a:ext>
            </a:extLst>
          </p:cNvPr>
          <p:cNvSpPr/>
          <p:nvPr/>
        </p:nvSpPr>
        <p:spPr>
          <a:xfrm>
            <a:off x="6648976" y="3155960"/>
            <a:ext cx="143720" cy="16625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ttangolo 28">
            <a:extLst>
              <a:ext uri="{FF2B5EF4-FFF2-40B4-BE49-F238E27FC236}">
                <a16:creationId xmlns:a16="http://schemas.microsoft.com/office/drawing/2014/main" id="{0161F36B-B612-DD16-B1DE-DCFB246705A4}"/>
              </a:ext>
            </a:extLst>
          </p:cNvPr>
          <p:cNvSpPr/>
          <p:nvPr/>
        </p:nvSpPr>
        <p:spPr>
          <a:xfrm>
            <a:off x="5612788" y="2981780"/>
            <a:ext cx="143720" cy="166254"/>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ttangolo 29">
            <a:extLst>
              <a:ext uri="{FF2B5EF4-FFF2-40B4-BE49-F238E27FC236}">
                <a16:creationId xmlns:a16="http://schemas.microsoft.com/office/drawing/2014/main" id="{FE92919E-533F-8AAA-0C81-665AEC29ACB0}"/>
              </a:ext>
            </a:extLst>
          </p:cNvPr>
          <p:cNvSpPr/>
          <p:nvPr/>
        </p:nvSpPr>
        <p:spPr>
          <a:xfrm>
            <a:off x="5221728" y="2810993"/>
            <a:ext cx="108000" cy="18000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tangolo 31">
            <a:extLst>
              <a:ext uri="{FF2B5EF4-FFF2-40B4-BE49-F238E27FC236}">
                <a16:creationId xmlns:a16="http://schemas.microsoft.com/office/drawing/2014/main" id="{849C972B-F24B-0455-48B1-2FA741131742}"/>
              </a:ext>
            </a:extLst>
          </p:cNvPr>
          <p:cNvSpPr/>
          <p:nvPr/>
        </p:nvSpPr>
        <p:spPr>
          <a:xfrm>
            <a:off x="7014968" y="2432614"/>
            <a:ext cx="108000" cy="180000"/>
          </a:xfrm>
          <a:prstGeom prst="rect">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uppo 7">
            <a:extLst>
              <a:ext uri="{FF2B5EF4-FFF2-40B4-BE49-F238E27FC236}">
                <a16:creationId xmlns:a16="http://schemas.microsoft.com/office/drawing/2014/main" id="{ACD18280-BF12-7229-7C1B-76B6F4126703}"/>
              </a:ext>
            </a:extLst>
          </p:cNvPr>
          <p:cNvGrpSpPr/>
          <p:nvPr/>
        </p:nvGrpSpPr>
        <p:grpSpPr>
          <a:xfrm>
            <a:off x="5551589" y="3893961"/>
            <a:ext cx="1398716" cy="885103"/>
            <a:chOff x="465459" y="3380414"/>
            <a:chExt cx="1488032" cy="990600"/>
          </a:xfrm>
        </p:grpSpPr>
        <p:grpSp>
          <p:nvGrpSpPr>
            <p:cNvPr id="12" name="Gruppo 11">
              <a:extLst>
                <a:ext uri="{FF2B5EF4-FFF2-40B4-BE49-F238E27FC236}">
                  <a16:creationId xmlns:a16="http://schemas.microsoft.com/office/drawing/2014/main" id="{B9F73D2E-62F7-B220-F828-0223AE0F8F3E}"/>
                </a:ext>
              </a:extLst>
            </p:cNvPr>
            <p:cNvGrpSpPr/>
            <p:nvPr/>
          </p:nvGrpSpPr>
          <p:grpSpPr>
            <a:xfrm>
              <a:off x="465459" y="3380414"/>
              <a:ext cx="1488032" cy="990600"/>
              <a:chOff x="465459" y="3449782"/>
              <a:chExt cx="1488032" cy="990600"/>
            </a:xfrm>
          </p:grpSpPr>
          <p:grpSp>
            <p:nvGrpSpPr>
              <p:cNvPr id="33" name="Gruppo 32">
                <a:extLst>
                  <a:ext uri="{FF2B5EF4-FFF2-40B4-BE49-F238E27FC236}">
                    <a16:creationId xmlns:a16="http://schemas.microsoft.com/office/drawing/2014/main" id="{47C11409-7206-129F-7DCE-54774CDD7354}"/>
                  </a:ext>
                </a:extLst>
              </p:cNvPr>
              <p:cNvGrpSpPr/>
              <p:nvPr/>
            </p:nvGrpSpPr>
            <p:grpSpPr>
              <a:xfrm>
                <a:off x="527344" y="3558642"/>
                <a:ext cx="1164742" cy="775507"/>
                <a:chOff x="3341802" y="1911345"/>
                <a:chExt cx="1164742" cy="775507"/>
              </a:xfrm>
            </p:grpSpPr>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1513DD08-A82B-F9C7-43E4-057BC4D4405A}"/>
                        </a:ext>
                      </a:extLst>
                    </p:cNvPr>
                    <p:cNvSpPr txBox="1"/>
                    <p:nvPr/>
                  </p:nvSpPr>
                  <p:spPr>
                    <a:xfrm>
                      <a:off x="3341802" y="1911345"/>
                      <a:ext cx="1150508" cy="18466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it-IT" sz="1200" b="0" i="1" smtClean="0">
                                <a:solidFill>
                                  <a:schemeClr val="tx1"/>
                                </a:solidFill>
                                <a:latin typeface="Cambria Math" panose="02040503050406030204" pitchFamily="18" charset="0"/>
                              </a:rPr>
                              <m:t>𝐴</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𝐴</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𝐴</m:t>
                                </m:r>
                              </m:sub>
                            </m:sSub>
                          </m:oMath>
                        </m:oMathPara>
                      </a14:m>
                      <a:endParaRPr lang="it-IT" sz="1200" b="0" dirty="0">
                        <a:solidFill>
                          <a:schemeClr val="tx1"/>
                        </a:solidFill>
                      </a:endParaRPr>
                    </a:p>
                  </p:txBody>
                </p:sp>
              </mc:Choice>
              <mc:Fallback xmlns="">
                <p:sp>
                  <p:nvSpPr>
                    <p:cNvPr id="17" name="CasellaDiTesto 16">
                      <a:extLst>
                        <a:ext uri="{FF2B5EF4-FFF2-40B4-BE49-F238E27FC236}">
                          <a16:creationId xmlns:a16="http://schemas.microsoft.com/office/drawing/2014/main" id="{1513DD08-A82B-F9C7-43E4-057BC4D4405A}"/>
                        </a:ext>
                      </a:extLst>
                    </p:cNvPr>
                    <p:cNvSpPr txBox="1">
                      <a:spLocks noRot="1" noChangeAspect="1" noMove="1" noResize="1" noEditPoints="1" noAdjustHandles="1" noChangeArrowheads="1" noChangeShapeType="1" noTextEdit="1"/>
                    </p:cNvSpPr>
                    <p:nvPr/>
                  </p:nvSpPr>
                  <p:spPr>
                    <a:xfrm>
                      <a:off x="3341802" y="1911345"/>
                      <a:ext cx="1150508" cy="184666"/>
                    </a:xfrm>
                    <a:prstGeom prst="rect">
                      <a:avLst/>
                    </a:prstGeom>
                    <a:blipFill>
                      <a:blip r:embed="rId6"/>
                      <a:stretch>
                        <a:fillRect l="-5056" r="-4494"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06A57D77-C82D-914B-34FB-F8111D092A12}"/>
                        </a:ext>
                      </a:extLst>
                    </p:cNvPr>
                    <p:cNvSpPr txBox="1"/>
                    <p:nvPr/>
                  </p:nvSpPr>
                  <p:spPr>
                    <a:xfrm>
                      <a:off x="3341802" y="2196545"/>
                      <a:ext cx="1164742" cy="18466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it-IT" sz="1200" b="0" i="1" smtClean="0">
                                <a:solidFill>
                                  <a:schemeClr val="tx1"/>
                                </a:solidFill>
                                <a:latin typeface="Cambria Math" panose="02040503050406030204" pitchFamily="18" charset="0"/>
                              </a:rPr>
                              <m:t>𝐶</m:t>
                            </m:r>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𝑆</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𝑅</m:t>
                                </m:r>
                              </m:e>
                              <m:sub>
                                <m:r>
                                  <a:rPr lang="it-IT" sz="1200" b="0" i="1" smtClean="0">
                                    <a:solidFill>
                                      <a:schemeClr val="tx1"/>
                                    </a:solidFill>
                                    <a:latin typeface="Cambria Math" panose="02040503050406030204" pitchFamily="18" charset="0"/>
                                  </a:rPr>
                                  <m:t>𝐶</m:t>
                                </m:r>
                              </m:sub>
                            </m:sSub>
                          </m:oMath>
                        </m:oMathPara>
                      </a14:m>
                      <a:endParaRPr lang="en-US" sz="1200" dirty="0">
                        <a:solidFill>
                          <a:schemeClr val="tx1"/>
                        </a:solidFill>
                      </a:endParaRPr>
                    </a:p>
                  </p:txBody>
                </p:sp>
              </mc:Choice>
              <mc:Fallback xmlns="">
                <p:sp>
                  <p:nvSpPr>
                    <p:cNvPr id="18" name="CasellaDiTesto 17">
                      <a:extLst>
                        <a:ext uri="{FF2B5EF4-FFF2-40B4-BE49-F238E27FC236}">
                          <a16:creationId xmlns:a16="http://schemas.microsoft.com/office/drawing/2014/main" id="{06A57D77-C82D-914B-34FB-F8111D092A12}"/>
                        </a:ext>
                      </a:extLst>
                    </p:cNvPr>
                    <p:cNvSpPr txBox="1">
                      <a:spLocks noRot="1" noChangeAspect="1" noMove="1" noResize="1" noEditPoints="1" noAdjustHandles="1" noChangeArrowheads="1" noChangeShapeType="1" noTextEdit="1"/>
                    </p:cNvSpPr>
                    <p:nvPr/>
                  </p:nvSpPr>
                  <p:spPr>
                    <a:xfrm>
                      <a:off x="3341802" y="2196545"/>
                      <a:ext cx="1164742" cy="184666"/>
                    </a:xfrm>
                    <a:prstGeom prst="rect">
                      <a:avLst/>
                    </a:prstGeom>
                    <a:blipFill>
                      <a:blip r:embed="rId7"/>
                      <a:stretch>
                        <a:fillRect l="-5000" r="-4444"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93ECCE97-0501-8EE0-2484-B724F128CCAF}"/>
                        </a:ext>
                      </a:extLst>
                    </p:cNvPr>
                    <p:cNvSpPr txBox="1"/>
                    <p:nvPr/>
                  </p:nvSpPr>
                  <p:spPr>
                    <a:xfrm>
                      <a:off x="3341802" y="2502186"/>
                      <a:ext cx="817147" cy="18466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it-IT" sz="1200" b="0" i="1" smtClean="0">
                                <a:solidFill>
                                  <a:schemeClr val="tx1"/>
                                </a:solidFill>
                                <a:latin typeface="Cambria Math" panose="02040503050406030204" pitchFamily="18" charset="0"/>
                              </a:rPr>
                              <m:t>𝐼</m:t>
                            </m:r>
                            <m:r>
                              <a:rPr lang="it-IT" sz="1200" b="0" i="1" smtClean="0">
                                <a:solidFill>
                                  <a:schemeClr val="tx1"/>
                                </a:solidFill>
                                <a:latin typeface="Cambria Math" panose="02040503050406030204" pitchFamily="18" charset="0"/>
                              </a:rPr>
                              <m:t>=</m:t>
                            </m:r>
                            <m:r>
                              <a:rPr lang="it-IT" sz="1200" b="0" i="1" smtClean="0">
                                <a:solidFill>
                                  <a:schemeClr val="tx1"/>
                                </a:solidFill>
                                <a:latin typeface="Cambria Math" panose="02040503050406030204" pitchFamily="18" charset="0"/>
                              </a:rPr>
                              <m:t>𝜖</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𝐶</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𝐼</m:t>
                                </m:r>
                              </m:e>
                              <m:sub>
                                <m:r>
                                  <a:rPr lang="it-IT" sz="1200" b="0" i="1" smtClean="0">
                                    <a:solidFill>
                                      <a:schemeClr val="tx1"/>
                                    </a:solidFill>
                                    <a:latin typeface="Cambria Math" panose="02040503050406030204" pitchFamily="18" charset="0"/>
                                  </a:rPr>
                                  <m:t>𝐴</m:t>
                                </m:r>
                              </m:sub>
                            </m:sSub>
                          </m:oMath>
                        </m:oMathPara>
                      </a14:m>
                      <a:endParaRPr lang="en-US" sz="1200" dirty="0">
                        <a:solidFill>
                          <a:schemeClr val="tx1"/>
                        </a:solidFill>
                      </a:endParaRPr>
                    </a:p>
                  </p:txBody>
                </p:sp>
              </mc:Choice>
              <mc:Fallback xmlns="">
                <p:sp>
                  <p:nvSpPr>
                    <p:cNvPr id="19" name="CasellaDiTesto 18">
                      <a:extLst>
                        <a:ext uri="{FF2B5EF4-FFF2-40B4-BE49-F238E27FC236}">
                          <a16:creationId xmlns:a16="http://schemas.microsoft.com/office/drawing/2014/main" id="{93ECCE97-0501-8EE0-2484-B724F128CCAF}"/>
                        </a:ext>
                      </a:extLst>
                    </p:cNvPr>
                    <p:cNvSpPr txBox="1">
                      <a:spLocks noRot="1" noChangeAspect="1" noMove="1" noResize="1" noEditPoints="1" noAdjustHandles="1" noChangeArrowheads="1" noChangeShapeType="1" noTextEdit="1"/>
                    </p:cNvSpPr>
                    <p:nvPr/>
                  </p:nvSpPr>
                  <p:spPr>
                    <a:xfrm>
                      <a:off x="3341802" y="2502186"/>
                      <a:ext cx="817147" cy="184666"/>
                    </a:xfrm>
                    <a:prstGeom prst="rect">
                      <a:avLst/>
                    </a:prstGeom>
                    <a:blipFill>
                      <a:blip r:embed="rId8"/>
                      <a:stretch>
                        <a:fillRect l="-7143" r="-4762" b="-33333"/>
                      </a:stretch>
                    </a:blipFill>
                  </p:spPr>
                  <p:txBody>
                    <a:bodyPr/>
                    <a:lstStyle/>
                    <a:p>
                      <a:r>
                        <a:rPr lang="en-US">
                          <a:noFill/>
                        </a:rPr>
                        <a:t> </a:t>
                      </a:r>
                    </a:p>
                  </p:txBody>
                </p:sp>
              </mc:Fallback>
            </mc:AlternateContent>
          </p:grpSp>
          <p:sp>
            <p:nvSpPr>
              <p:cNvPr id="11" name="Rettangolo 10">
                <a:extLst>
                  <a:ext uri="{FF2B5EF4-FFF2-40B4-BE49-F238E27FC236}">
                    <a16:creationId xmlns:a16="http://schemas.microsoft.com/office/drawing/2014/main" id="{CBB45EC2-6422-A2C3-D2C0-2A5BCAB6C1BE}"/>
                  </a:ext>
                </a:extLst>
              </p:cNvPr>
              <p:cNvSpPr/>
              <p:nvPr/>
            </p:nvSpPr>
            <p:spPr>
              <a:xfrm>
                <a:off x="465459" y="3449782"/>
                <a:ext cx="1488032" cy="990600"/>
              </a:xfrm>
              <a:prstGeom prst="rect">
                <a:avLst/>
              </a:prstGeom>
              <a:noFill/>
              <a:ln w="28575">
                <a:solidFill>
                  <a:srgbClr val="00B050"/>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36" name="Rettangolo 35">
              <a:extLst>
                <a:ext uri="{FF2B5EF4-FFF2-40B4-BE49-F238E27FC236}">
                  <a16:creationId xmlns:a16="http://schemas.microsoft.com/office/drawing/2014/main" id="{1779B085-54A6-CD5C-3C56-34048ACB23BA}"/>
                </a:ext>
              </a:extLst>
            </p:cNvPr>
            <p:cNvSpPr/>
            <p:nvPr/>
          </p:nvSpPr>
          <p:spPr>
            <a:xfrm>
              <a:off x="792973" y="4098778"/>
              <a:ext cx="108000" cy="180000"/>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ccia bidirezionale orizzontale 22">
            <a:extLst>
              <a:ext uri="{FF2B5EF4-FFF2-40B4-BE49-F238E27FC236}">
                <a16:creationId xmlns:a16="http://schemas.microsoft.com/office/drawing/2014/main" id="{08C99476-2831-910C-FD97-C005D8054A3E}"/>
              </a:ext>
            </a:extLst>
          </p:cNvPr>
          <p:cNvSpPr/>
          <p:nvPr/>
        </p:nvSpPr>
        <p:spPr>
          <a:xfrm>
            <a:off x="25853" y="2350130"/>
            <a:ext cx="4806400" cy="497475"/>
          </a:xfrm>
          <a:prstGeom prst="lef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ccia bidirezionale orizzontale 23">
            <a:extLst>
              <a:ext uri="{FF2B5EF4-FFF2-40B4-BE49-F238E27FC236}">
                <a16:creationId xmlns:a16="http://schemas.microsoft.com/office/drawing/2014/main" id="{F0BDFB64-92E0-4299-E8B9-E419D7339A39}"/>
              </a:ext>
            </a:extLst>
          </p:cNvPr>
          <p:cNvSpPr/>
          <p:nvPr/>
        </p:nvSpPr>
        <p:spPr>
          <a:xfrm rot="5400000">
            <a:off x="3230781" y="2715842"/>
            <a:ext cx="3722673" cy="497475"/>
          </a:xfrm>
          <a:prstGeom prst="leftRightArrow">
            <a:avLst/>
          </a:prstGeom>
          <a:solidFill>
            <a:srgbClr val="FF9966"/>
          </a:solidFill>
          <a:ln>
            <a:solidFill>
              <a:srgbClr val="99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37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20" grpId="0" animBg="1"/>
      <p:bldP spid="21" grpId="0" animBg="1"/>
      <p:bldP spid="26" grpId="0" animBg="1"/>
      <p:bldP spid="27" grpId="0" animBg="1"/>
      <p:bldP spid="29" grpId="0" animBg="1"/>
      <p:bldP spid="30" grpId="0" animBg="1"/>
      <p:bldP spid="32" grpId="0" animBg="1"/>
      <p:bldP spid="23" grpId="0" animBg="1"/>
      <p:bldP spid="23" grpId="1" animBg="1"/>
      <p:bldP spid="24" grpId="0" animBg="1"/>
      <p:bldP spid="2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9">
          <a:extLst>
            <a:ext uri="{FF2B5EF4-FFF2-40B4-BE49-F238E27FC236}">
              <a16:creationId xmlns:a16="http://schemas.microsoft.com/office/drawing/2014/main" id="{13F874CC-1AEA-E0DF-ACAD-91FC556C2698}"/>
            </a:ext>
          </a:extLst>
        </p:cNvPr>
        <p:cNvGrpSpPr/>
        <p:nvPr/>
      </p:nvGrpSpPr>
      <p:grpSpPr>
        <a:xfrm>
          <a:off x="0" y="0"/>
          <a:ext cx="0" cy="0"/>
          <a:chOff x="0" y="0"/>
          <a:chExt cx="0" cy="0"/>
        </a:xfrm>
      </p:grpSpPr>
      <p:sp>
        <p:nvSpPr>
          <p:cNvPr id="1552" name="Google Shape;1552;p72">
            <a:extLst>
              <a:ext uri="{FF2B5EF4-FFF2-40B4-BE49-F238E27FC236}">
                <a16:creationId xmlns:a16="http://schemas.microsoft.com/office/drawing/2014/main" id="{3461CFF6-0636-7E0E-50E6-082279EC116A}"/>
              </a:ext>
            </a:extLst>
          </p:cNvPr>
          <p:cNvSpPr/>
          <p:nvPr/>
        </p:nvSpPr>
        <p:spPr>
          <a:xfrm>
            <a:off x="8037162" y="1676096"/>
            <a:ext cx="176202" cy="172605"/>
          </a:xfrm>
          <a:custGeom>
            <a:avLst/>
            <a:gdLst/>
            <a:ahLst/>
            <a:cxnLst/>
            <a:rect l="l" t="t" r="r" b="b"/>
            <a:pathLst>
              <a:path w="1364" h="1336" extrusionOk="0">
                <a:moveTo>
                  <a:pt x="657" y="1"/>
                </a:moveTo>
                <a:cubicBezTo>
                  <a:pt x="604" y="1"/>
                  <a:pt x="562" y="44"/>
                  <a:pt x="562" y="97"/>
                </a:cubicBezTo>
                <a:cubicBezTo>
                  <a:pt x="562" y="133"/>
                  <a:pt x="583" y="166"/>
                  <a:pt x="614" y="182"/>
                </a:cubicBezTo>
                <a:lnTo>
                  <a:pt x="614" y="349"/>
                </a:lnTo>
                <a:cubicBezTo>
                  <a:pt x="551" y="363"/>
                  <a:pt x="494" y="394"/>
                  <a:pt x="449" y="438"/>
                </a:cubicBezTo>
                <a:lnTo>
                  <a:pt x="320" y="308"/>
                </a:lnTo>
                <a:cubicBezTo>
                  <a:pt x="331" y="276"/>
                  <a:pt x="322" y="238"/>
                  <a:pt x="296" y="211"/>
                </a:cubicBezTo>
                <a:cubicBezTo>
                  <a:pt x="277" y="193"/>
                  <a:pt x="253" y="183"/>
                  <a:pt x="229" y="183"/>
                </a:cubicBezTo>
                <a:cubicBezTo>
                  <a:pt x="204" y="183"/>
                  <a:pt x="179" y="193"/>
                  <a:pt x="159" y="211"/>
                </a:cubicBezTo>
                <a:cubicBezTo>
                  <a:pt x="121" y="248"/>
                  <a:pt x="122" y="310"/>
                  <a:pt x="159" y="348"/>
                </a:cubicBezTo>
                <a:cubicBezTo>
                  <a:pt x="179" y="367"/>
                  <a:pt x="203" y="376"/>
                  <a:pt x="227" y="376"/>
                </a:cubicBezTo>
                <a:cubicBezTo>
                  <a:pt x="238" y="376"/>
                  <a:pt x="249" y="374"/>
                  <a:pt x="259" y="370"/>
                </a:cubicBezTo>
                <a:lnTo>
                  <a:pt x="395" y="506"/>
                </a:lnTo>
                <a:cubicBezTo>
                  <a:pt x="372" y="545"/>
                  <a:pt x="356" y="592"/>
                  <a:pt x="351" y="639"/>
                </a:cubicBezTo>
                <a:lnTo>
                  <a:pt x="184" y="639"/>
                </a:lnTo>
                <a:cubicBezTo>
                  <a:pt x="169" y="606"/>
                  <a:pt x="136" y="584"/>
                  <a:pt x="98" y="584"/>
                </a:cubicBezTo>
                <a:cubicBezTo>
                  <a:pt x="43" y="584"/>
                  <a:pt x="1" y="627"/>
                  <a:pt x="0" y="680"/>
                </a:cubicBezTo>
                <a:cubicBezTo>
                  <a:pt x="0" y="734"/>
                  <a:pt x="43" y="776"/>
                  <a:pt x="96" y="777"/>
                </a:cubicBezTo>
                <a:cubicBezTo>
                  <a:pt x="133" y="777"/>
                  <a:pt x="167" y="756"/>
                  <a:pt x="182" y="724"/>
                </a:cubicBezTo>
                <a:lnTo>
                  <a:pt x="352" y="724"/>
                </a:lnTo>
                <a:cubicBezTo>
                  <a:pt x="358" y="771"/>
                  <a:pt x="375" y="813"/>
                  <a:pt x="399" y="850"/>
                </a:cubicBezTo>
                <a:lnTo>
                  <a:pt x="261" y="987"/>
                </a:lnTo>
                <a:cubicBezTo>
                  <a:pt x="250" y="983"/>
                  <a:pt x="239" y="981"/>
                  <a:pt x="228" y="981"/>
                </a:cubicBezTo>
                <a:cubicBezTo>
                  <a:pt x="204" y="981"/>
                  <a:pt x="180" y="990"/>
                  <a:pt x="161" y="1009"/>
                </a:cubicBezTo>
                <a:cubicBezTo>
                  <a:pt x="122" y="1047"/>
                  <a:pt x="122" y="1108"/>
                  <a:pt x="161" y="1146"/>
                </a:cubicBezTo>
                <a:cubicBezTo>
                  <a:pt x="180" y="1165"/>
                  <a:pt x="205" y="1174"/>
                  <a:pt x="229" y="1174"/>
                </a:cubicBezTo>
                <a:cubicBezTo>
                  <a:pt x="254" y="1174"/>
                  <a:pt x="279" y="1165"/>
                  <a:pt x="298" y="1146"/>
                </a:cubicBezTo>
                <a:cubicBezTo>
                  <a:pt x="325" y="1119"/>
                  <a:pt x="332" y="1081"/>
                  <a:pt x="321" y="1049"/>
                </a:cubicBezTo>
                <a:lnTo>
                  <a:pt x="456" y="915"/>
                </a:lnTo>
                <a:cubicBezTo>
                  <a:pt x="506" y="961"/>
                  <a:pt x="569" y="992"/>
                  <a:pt x="638" y="1001"/>
                </a:cubicBezTo>
                <a:lnTo>
                  <a:pt x="638" y="1152"/>
                </a:lnTo>
                <a:cubicBezTo>
                  <a:pt x="606" y="1168"/>
                  <a:pt x="584" y="1202"/>
                  <a:pt x="584" y="1239"/>
                </a:cubicBezTo>
                <a:cubicBezTo>
                  <a:pt x="584" y="1293"/>
                  <a:pt x="627" y="1335"/>
                  <a:pt x="680" y="1335"/>
                </a:cubicBezTo>
                <a:cubicBezTo>
                  <a:pt x="732" y="1335"/>
                  <a:pt x="775" y="1292"/>
                  <a:pt x="775" y="1239"/>
                </a:cubicBezTo>
                <a:cubicBezTo>
                  <a:pt x="775" y="1203"/>
                  <a:pt x="754" y="1170"/>
                  <a:pt x="723" y="1154"/>
                </a:cubicBezTo>
                <a:lnTo>
                  <a:pt x="723" y="999"/>
                </a:lnTo>
                <a:cubicBezTo>
                  <a:pt x="793" y="991"/>
                  <a:pt x="854" y="960"/>
                  <a:pt x="904" y="914"/>
                </a:cubicBezTo>
                <a:lnTo>
                  <a:pt x="1017" y="1026"/>
                </a:lnTo>
                <a:cubicBezTo>
                  <a:pt x="1006" y="1059"/>
                  <a:pt x="1014" y="1097"/>
                  <a:pt x="1041" y="1124"/>
                </a:cubicBezTo>
                <a:cubicBezTo>
                  <a:pt x="1060" y="1142"/>
                  <a:pt x="1084" y="1152"/>
                  <a:pt x="1108" y="1152"/>
                </a:cubicBezTo>
                <a:cubicBezTo>
                  <a:pt x="1133" y="1152"/>
                  <a:pt x="1158" y="1142"/>
                  <a:pt x="1178" y="1124"/>
                </a:cubicBezTo>
                <a:cubicBezTo>
                  <a:pt x="1216" y="1086"/>
                  <a:pt x="1215" y="1025"/>
                  <a:pt x="1178" y="987"/>
                </a:cubicBezTo>
                <a:cubicBezTo>
                  <a:pt x="1158" y="968"/>
                  <a:pt x="1134" y="959"/>
                  <a:pt x="1110" y="959"/>
                </a:cubicBezTo>
                <a:cubicBezTo>
                  <a:pt x="1099" y="959"/>
                  <a:pt x="1088" y="961"/>
                  <a:pt x="1078" y="965"/>
                </a:cubicBezTo>
                <a:lnTo>
                  <a:pt x="960" y="848"/>
                </a:lnTo>
                <a:cubicBezTo>
                  <a:pt x="984" y="811"/>
                  <a:pt x="1000" y="766"/>
                  <a:pt x="1007" y="722"/>
                </a:cubicBezTo>
                <a:lnTo>
                  <a:pt x="1181" y="722"/>
                </a:lnTo>
                <a:cubicBezTo>
                  <a:pt x="1197" y="754"/>
                  <a:pt x="1230" y="775"/>
                  <a:pt x="1267" y="775"/>
                </a:cubicBezTo>
                <a:cubicBezTo>
                  <a:pt x="1321" y="775"/>
                  <a:pt x="1363" y="732"/>
                  <a:pt x="1363" y="677"/>
                </a:cubicBezTo>
                <a:cubicBezTo>
                  <a:pt x="1363" y="628"/>
                  <a:pt x="1322" y="584"/>
                  <a:pt x="1271" y="584"/>
                </a:cubicBezTo>
                <a:cubicBezTo>
                  <a:pt x="1270" y="584"/>
                  <a:pt x="1268" y="584"/>
                  <a:pt x="1267" y="584"/>
                </a:cubicBezTo>
                <a:cubicBezTo>
                  <a:pt x="1228" y="584"/>
                  <a:pt x="1196" y="606"/>
                  <a:pt x="1180" y="639"/>
                </a:cubicBezTo>
                <a:lnTo>
                  <a:pt x="1010" y="639"/>
                </a:lnTo>
                <a:cubicBezTo>
                  <a:pt x="1004" y="578"/>
                  <a:pt x="981" y="523"/>
                  <a:pt x="947" y="477"/>
                </a:cubicBezTo>
                <a:lnTo>
                  <a:pt x="1076" y="349"/>
                </a:lnTo>
                <a:cubicBezTo>
                  <a:pt x="1087" y="353"/>
                  <a:pt x="1098" y="355"/>
                  <a:pt x="1109" y="355"/>
                </a:cubicBezTo>
                <a:cubicBezTo>
                  <a:pt x="1133" y="355"/>
                  <a:pt x="1157" y="346"/>
                  <a:pt x="1176" y="327"/>
                </a:cubicBezTo>
                <a:cubicBezTo>
                  <a:pt x="1215" y="289"/>
                  <a:pt x="1215" y="228"/>
                  <a:pt x="1176" y="190"/>
                </a:cubicBezTo>
                <a:cubicBezTo>
                  <a:pt x="1157" y="171"/>
                  <a:pt x="1132" y="162"/>
                  <a:pt x="1108" y="162"/>
                </a:cubicBezTo>
                <a:cubicBezTo>
                  <a:pt x="1083" y="162"/>
                  <a:pt x="1058" y="171"/>
                  <a:pt x="1039" y="190"/>
                </a:cubicBezTo>
                <a:cubicBezTo>
                  <a:pt x="1012" y="217"/>
                  <a:pt x="1005" y="255"/>
                  <a:pt x="1016" y="287"/>
                </a:cubicBezTo>
                <a:lnTo>
                  <a:pt x="886" y="416"/>
                </a:lnTo>
                <a:cubicBezTo>
                  <a:pt x="833" y="374"/>
                  <a:pt x="769" y="348"/>
                  <a:pt x="698" y="344"/>
                </a:cubicBezTo>
                <a:lnTo>
                  <a:pt x="698" y="184"/>
                </a:lnTo>
                <a:cubicBezTo>
                  <a:pt x="731" y="168"/>
                  <a:pt x="753" y="135"/>
                  <a:pt x="753" y="97"/>
                </a:cubicBezTo>
                <a:cubicBezTo>
                  <a:pt x="753" y="43"/>
                  <a:pt x="710" y="1"/>
                  <a:pt x="6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72">
            <a:extLst>
              <a:ext uri="{FF2B5EF4-FFF2-40B4-BE49-F238E27FC236}">
                <a16:creationId xmlns:a16="http://schemas.microsoft.com/office/drawing/2014/main" id="{77484320-12E9-CCAA-1C34-AE175AC7ABEE}"/>
              </a:ext>
            </a:extLst>
          </p:cNvPr>
          <p:cNvGrpSpPr/>
          <p:nvPr/>
        </p:nvGrpSpPr>
        <p:grpSpPr>
          <a:xfrm>
            <a:off x="8101234" y="973888"/>
            <a:ext cx="256087" cy="227113"/>
            <a:chOff x="10339921" y="2450113"/>
            <a:chExt cx="256087" cy="227113"/>
          </a:xfrm>
        </p:grpSpPr>
        <p:sp>
          <p:nvSpPr>
            <p:cNvPr id="1554" name="Google Shape;1554;p72">
              <a:extLst>
                <a:ext uri="{FF2B5EF4-FFF2-40B4-BE49-F238E27FC236}">
                  <a16:creationId xmlns:a16="http://schemas.microsoft.com/office/drawing/2014/main" id="{62831209-55BE-60A8-B783-D37986333208}"/>
                </a:ext>
              </a:extLst>
            </p:cNvPr>
            <p:cNvSpPr/>
            <p:nvPr/>
          </p:nvSpPr>
          <p:spPr>
            <a:xfrm>
              <a:off x="10339921" y="2450113"/>
              <a:ext cx="256087" cy="227113"/>
            </a:xfrm>
            <a:custGeom>
              <a:avLst/>
              <a:gdLst/>
              <a:ahLst/>
              <a:cxnLst/>
              <a:rect l="l" t="t" r="r" b="b"/>
              <a:pathLst>
                <a:path w="1395" h="1237" extrusionOk="0">
                  <a:moveTo>
                    <a:pt x="711" y="0"/>
                  </a:moveTo>
                  <a:cubicBezTo>
                    <a:pt x="660" y="0"/>
                    <a:pt x="609" y="6"/>
                    <a:pt x="558" y="19"/>
                  </a:cubicBezTo>
                  <a:cubicBezTo>
                    <a:pt x="519" y="28"/>
                    <a:pt x="480" y="41"/>
                    <a:pt x="442" y="58"/>
                  </a:cubicBezTo>
                  <a:cubicBezTo>
                    <a:pt x="399" y="78"/>
                    <a:pt x="359" y="100"/>
                    <a:pt x="324" y="127"/>
                  </a:cubicBezTo>
                  <a:cubicBezTo>
                    <a:pt x="92" y="299"/>
                    <a:pt x="1" y="611"/>
                    <a:pt x="122" y="879"/>
                  </a:cubicBezTo>
                  <a:cubicBezTo>
                    <a:pt x="224" y="1104"/>
                    <a:pt x="448" y="1236"/>
                    <a:pt x="685" y="1236"/>
                  </a:cubicBezTo>
                  <a:cubicBezTo>
                    <a:pt x="730" y="1236"/>
                    <a:pt x="775" y="1232"/>
                    <a:pt x="820" y="1222"/>
                  </a:cubicBezTo>
                  <a:cubicBezTo>
                    <a:pt x="863" y="1213"/>
                    <a:pt x="908" y="1199"/>
                    <a:pt x="951" y="1179"/>
                  </a:cubicBezTo>
                  <a:cubicBezTo>
                    <a:pt x="989" y="1162"/>
                    <a:pt x="1024" y="1141"/>
                    <a:pt x="1057" y="1119"/>
                  </a:cubicBezTo>
                  <a:cubicBezTo>
                    <a:pt x="1298" y="947"/>
                    <a:pt x="1394" y="630"/>
                    <a:pt x="1271" y="357"/>
                  </a:cubicBezTo>
                  <a:cubicBezTo>
                    <a:pt x="1169" y="133"/>
                    <a:pt x="946" y="0"/>
                    <a:pt x="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2">
              <a:extLst>
                <a:ext uri="{FF2B5EF4-FFF2-40B4-BE49-F238E27FC236}">
                  <a16:creationId xmlns:a16="http://schemas.microsoft.com/office/drawing/2014/main" id="{32A30104-57FE-DAC1-02BC-B47F0C5673DC}"/>
                </a:ext>
              </a:extLst>
            </p:cNvPr>
            <p:cNvSpPr/>
            <p:nvPr/>
          </p:nvSpPr>
          <p:spPr>
            <a:xfrm>
              <a:off x="10399400" y="2452867"/>
              <a:ext cx="134560" cy="221605"/>
            </a:xfrm>
            <a:custGeom>
              <a:avLst/>
              <a:gdLst/>
              <a:ahLst/>
              <a:cxnLst/>
              <a:rect l="l" t="t" r="r" b="b"/>
              <a:pathLst>
                <a:path w="733" h="1207" extrusionOk="0">
                  <a:moveTo>
                    <a:pt x="234" y="1"/>
                  </a:moveTo>
                  <a:cubicBezTo>
                    <a:pt x="195" y="10"/>
                    <a:pt x="157" y="24"/>
                    <a:pt x="120" y="42"/>
                  </a:cubicBezTo>
                  <a:cubicBezTo>
                    <a:pt x="76" y="62"/>
                    <a:pt x="37" y="84"/>
                    <a:pt x="1" y="111"/>
                  </a:cubicBezTo>
                  <a:lnTo>
                    <a:pt x="496" y="1207"/>
                  </a:lnTo>
                  <a:cubicBezTo>
                    <a:pt x="539" y="1198"/>
                    <a:pt x="584" y="1184"/>
                    <a:pt x="627" y="1164"/>
                  </a:cubicBezTo>
                  <a:cubicBezTo>
                    <a:pt x="665" y="1147"/>
                    <a:pt x="700" y="1126"/>
                    <a:pt x="733" y="1104"/>
                  </a:cubicBezTo>
                  <a:lnTo>
                    <a:pt x="234" y="1"/>
                  </a:lnTo>
                  <a:close/>
                </a:path>
              </a:pathLst>
            </a:custGeom>
            <a:solidFill>
              <a:srgbClr val="083D69">
                <a:alpha val="151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810;p49">
            <a:extLst>
              <a:ext uri="{FF2B5EF4-FFF2-40B4-BE49-F238E27FC236}">
                <a16:creationId xmlns:a16="http://schemas.microsoft.com/office/drawing/2014/main" id="{2723E30C-2CFF-44A9-E9FB-4D5FA72D2977}"/>
              </a:ext>
            </a:extLst>
          </p:cNvPr>
          <p:cNvSpPr txBox="1">
            <a:spLocks/>
          </p:cNvSpPr>
          <p:nvPr/>
        </p:nvSpPr>
        <p:spPr>
          <a:xfrm>
            <a:off x="105459" y="394604"/>
            <a:ext cx="720000" cy="720000"/>
          </a:xfrm>
          <a:prstGeom prst="rect">
            <a:avLst/>
          </a:prstGeom>
          <a:solidFill>
            <a:schemeClr val="bg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solidFill>
                  <a:schemeClr val="tx1"/>
                </a:solidFill>
              </a:rPr>
              <a:t>04</a:t>
            </a:r>
          </a:p>
        </p:txBody>
      </p:sp>
      <p:graphicFrame>
        <p:nvGraphicFramePr>
          <p:cNvPr id="2" name="Oggetto 1">
            <a:extLst>
              <a:ext uri="{FF2B5EF4-FFF2-40B4-BE49-F238E27FC236}">
                <a16:creationId xmlns:a16="http://schemas.microsoft.com/office/drawing/2014/main" id="{525448CD-19F7-7F65-D236-45F47647B7D2}"/>
              </a:ext>
            </a:extLst>
          </p:cNvPr>
          <p:cNvGraphicFramePr>
            <a:graphicFrameLocks noChangeAspect="1"/>
          </p:cNvGraphicFramePr>
          <p:nvPr>
            <p:extLst>
              <p:ext uri="{D42A27DB-BD31-4B8C-83A1-F6EECF244321}">
                <p14:modId xmlns:p14="http://schemas.microsoft.com/office/powerpoint/2010/main" val="791924987"/>
              </p:ext>
            </p:extLst>
          </p:nvPr>
        </p:nvGraphicFramePr>
        <p:xfrm>
          <a:off x="3147912" y="2191633"/>
          <a:ext cx="5609156" cy="3362329"/>
        </p:xfrm>
        <a:graphic>
          <a:graphicData uri="http://schemas.openxmlformats.org/presentationml/2006/ole">
            <mc:AlternateContent xmlns:mc="http://schemas.openxmlformats.org/markup-compatibility/2006">
              <mc:Choice xmlns:v="urn:schemas-microsoft-com:vml" Requires="v">
                <p:oleObj name="Acrobat Document" r:id="rId3" imgW="4501965" imgH="2698662" progId="Acrobat.Document.DC">
                  <p:embed/>
                </p:oleObj>
              </mc:Choice>
              <mc:Fallback>
                <p:oleObj name="Acrobat Document" r:id="rId3" imgW="4501965" imgH="2698662" progId="Acrobat.Document.DC">
                  <p:embed/>
                  <p:pic>
                    <p:nvPicPr>
                      <p:cNvPr id="0" name=""/>
                      <p:cNvPicPr/>
                      <p:nvPr/>
                    </p:nvPicPr>
                    <p:blipFill>
                      <a:blip r:embed="rId4"/>
                      <a:stretch>
                        <a:fillRect/>
                      </a:stretch>
                    </p:blipFill>
                    <p:spPr>
                      <a:xfrm>
                        <a:off x="3147912" y="2191633"/>
                        <a:ext cx="5609156" cy="3362329"/>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3" name="Google Shape;1005;p55">
                <a:extLst>
                  <a:ext uri="{FF2B5EF4-FFF2-40B4-BE49-F238E27FC236}">
                    <a16:creationId xmlns:a16="http://schemas.microsoft.com/office/drawing/2014/main" id="{41ED3346-BB65-8BFE-0684-971FBE33EBB8}"/>
                  </a:ext>
                </a:extLst>
              </p:cNvPr>
              <p:cNvSpPr txBox="1">
                <a:spLocks/>
              </p:cNvSpPr>
              <p:nvPr/>
            </p:nvSpPr>
            <p:spPr>
              <a:xfrm>
                <a:off x="465459" y="1848701"/>
                <a:ext cx="2773010" cy="1868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14:m>
                  <m:oMath xmlns:m="http://schemas.openxmlformats.org/officeDocument/2006/math">
                    <m:f>
                      <m:fPr>
                        <m:ctrlPr>
                          <a:rPr lang="it-IT" sz="2000" b="0" i="1" smtClean="0">
                            <a:latin typeface="Cambria Math" panose="02040503050406030204" pitchFamily="18" charset="0"/>
                          </a:rPr>
                        </m:ctrlPr>
                      </m:fPr>
                      <m:num>
                        <m:r>
                          <a:rPr lang="it-IT" sz="2000" b="0" i="1" smtClean="0">
                            <a:latin typeface="Cambria Math" panose="02040503050406030204" pitchFamily="18" charset="0"/>
                          </a:rPr>
                          <m:t>𝑑𝑠</m:t>
                        </m:r>
                      </m:num>
                      <m:den>
                        <m:r>
                          <a:rPr lang="it-IT" sz="2000" b="0" i="1" smtClean="0">
                            <a:latin typeface="Cambria Math" panose="02040503050406030204" pitchFamily="18" charset="0"/>
                          </a:rPr>
                          <m:t>𝑑𝑡</m:t>
                        </m:r>
                      </m:den>
                    </m:f>
                  </m:oMath>
                </a14:m>
                <a:r>
                  <a:rPr lang="it-IT" sz="2000" b="0" dirty="0"/>
                  <a:t>  </a:t>
                </a:r>
                <a14:m>
                  <m:oMath xmlns:m="http://schemas.openxmlformats.org/officeDocument/2006/math">
                    <m:r>
                      <a:rPr lang="it-IT" sz="2000" b="0" i="1" smtClean="0">
                        <a:latin typeface="Cambria Math" panose="02040503050406030204" pitchFamily="18" charset="0"/>
                      </a:rPr>
                      <m:t>=−</m:t>
                    </m:r>
                    <m:r>
                      <a:rPr lang="it-IT" sz="2000" b="0" i="1" smtClean="0">
                        <a:latin typeface="Cambria Math" panose="02040503050406030204" pitchFamily="18" charset="0"/>
                      </a:rPr>
                      <m:t>𝛽</m:t>
                    </m:r>
                    <m:r>
                      <a:rPr lang="it-IT" sz="2000" b="0" i="1" smtClean="0">
                        <a:latin typeface="Cambria Math" panose="02040503050406030204" pitchFamily="18" charset="0"/>
                      </a:rPr>
                      <m:t> </m:t>
                    </m:r>
                    <m:r>
                      <a:rPr lang="it-IT" sz="2000" b="0" i="1" smtClean="0">
                        <a:latin typeface="Cambria Math" panose="02040503050406030204" pitchFamily="18" charset="0"/>
                      </a:rPr>
                      <m:t>𝑠</m:t>
                    </m:r>
                    <m:r>
                      <a:rPr lang="it-IT" sz="2000" b="0" i="1" smtClean="0">
                        <a:latin typeface="Cambria Math" panose="02040503050406030204" pitchFamily="18" charset="0"/>
                      </a:rPr>
                      <m:t> </m:t>
                    </m:r>
                    <m:r>
                      <a:rPr lang="it-IT" sz="2000" b="0" i="1" smtClean="0">
                        <a:latin typeface="Cambria Math" panose="02040503050406030204" pitchFamily="18" charset="0"/>
                      </a:rPr>
                      <m:t>𝑖</m:t>
                    </m:r>
                    <m:r>
                      <a:rPr lang="it-IT" sz="2000" b="0" i="1" smtClean="0">
                        <a:latin typeface="Cambria Math" panose="02040503050406030204" pitchFamily="18" charset="0"/>
                      </a:rPr>
                      <m:t>+</m:t>
                    </m:r>
                    <m:r>
                      <a:rPr lang="it-IT" sz="2000" b="0" i="1" smtClean="0">
                        <a:latin typeface="Cambria Math" panose="02040503050406030204" pitchFamily="18" charset="0"/>
                      </a:rPr>
                      <m:t>𝛿</m:t>
                    </m:r>
                    <m:r>
                      <a:rPr lang="it-IT" sz="2000" b="0" i="1" smtClean="0">
                        <a:latin typeface="Cambria Math" panose="02040503050406030204" pitchFamily="18" charset="0"/>
                      </a:rPr>
                      <m:t> </m:t>
                    </m:r>
                    <m:r>
                      <a:rPr lang="it-IT" sz="2000" b="0" i="1" smtClean="0">
                        <a:latin typeface="Cambria Math" panose="02040503050406030204" pitchFamily="18" charset="0"/>
                      </a:rPr>
                      <m:t>𝑖</m:t>
                    </m:r>
                  </m:oMath>
                </a14:m>
                <a:endParaRPr lang="it-IT" sz="2000" b="0" dirty="0"/>
              </a:p>
              <a:p>
                <a:pPr marL="0" indent="0"/>
                <a14:m>
                  <m:oMath xmlns:m="http://schemas.openxmlformats.org/officeDocument/2006/math">
                    <m:f>
                      <m:fPr>
                        <m:ctrlPr>
                          <a:rPr lang="it-IT" sz="2000" i="1">
                            <a:latin typeface="Cambria Math" panose="02040503050406030204" pitchFamily="18" charset="0"/>
                          </a:rPr>
                        </m:ctrlPr>
                      </m:fPr>
                      <m:num>
                        <m:r>
                          <a:rPr lang="it-IT" sz="2000" i="1">
                            <a:latin typeface="Cambria Math" panose="02040503050406030204" pitchFamily="18" charset="0"/>
                          </a:rPr>
                          <m:t>𝑑</m:t>
                        </m:r>
                        <m:r>
                          <a:rPr lang="it-IT" sz="2000" b="0" i="1" smtClean="0">
                            <a:latin typeface="Cambria Math" panose="02040503050406030204" pitchFamily="18" charset="0"/>
                          </a:rPr>
                          <m:t>𝑖</m:t>
                        </m:r>
                      </m:num>
                      <m:den>
                        <m:r>
                          <a:rPr lang="it-IT" sz="2000" i="1">
                            <a:latin typeface="Cambria Math" panose="02040503050406030204" pitchFamily="18" charset="0"/>
                          </a:rPr>
                          <m:t>𝑑𝑡</m:t>
                        </m:r>
                      </m:den>
                    </m:f>
                    <m:r>
                      <a:rPr lang="it-IT" sz="2000" b="0" i="1" smtClean="0">
                        <a:latin typeface="Cambria Math" panose="02040503050406030204" pitchFamily="18" charset="0"/>
                      </a:rPr>
                      <m:t>=</m:t>
                    </m:r>
                    <m:r>
                      <a:rPr lang="it-IT" sz="2000" b="0" i="1" smtClean="0">
                        <a:latin typeface="Cambria Math" panose="02040503050406030204" pitchFamily="18" charset="0"/>
                      </a:rPr>
                      <m:t>𝛽</m:t>
                    </m:r>
                    <m:r>
                      <a:rPr lang="it-IT" sz="2000" b="0" i="1" smtClean="0">
                        <a:latin typeface="Cambria Math" panose="02040503050406030204" pitchFamily="18" charset="0"/>
                      </a:rPr>
                      <m:t>𝑠</m:t>
                    </m:r>
                    <m:r>
                      <a:rPr lang="it-IT" sz="2000" b="0" i="1" smtClean="0">
                        <a:latin typeface="Cambria Math" panose="02040503050406030204" pitchFamily="18" charset="0"/>
                      </a:rPr>
                      <m:t> </m:t>
                    </m:r>
                    <m:r>
                      <a:rPr lang="it-IT" sz="2000" b="0" i="1" smtClean="0">
                        <a:latin typeface="Cambria Math" panose="02040503050406030204" pitchFamily="18" charset="0"/>
                      </a:rPr>
                      <m:t>𝑖</m:t>
                    </m:r>
                    <m:r>
                      <a:rPr lang="it-IT" sz="2000" b="0" i="1" smtClean="0">
                        <a:latin typeface="Cambria Math" panose="02040503050406030204" pitchFamily="18" charset="0"/>
                      </a:rPr>
                      <m:t> −</m:t>
                    </m:r>
                    <m:r>
                      <a:rPr lang="it-IT" sz="2000" b="0" i="1" smtClean="0">
                        <a:latin typeface="Cambria Math" panose="02040503050406030204" pitchFamily="18" charset="0"/>
                      </a:rPr>
                      <m:t>𝛾</m:t>
                    </m:r>
                    <m:r>
                      <a:rPr lang="it-IT" sz="2000" b="0" i="1" smtClean="0">
                        <a:latin typeface="Cambria Math" panose="02040503050406030204" pitchFamily="18" charset="0"/>
                      </a:rPr>
                      <m:t>𝑖</m:t>
                    </m:r>
                    <m:r>
                      <a:rPr lang="it-IT" sz="2000" b="0" i="1" smtClean="0">
                        <a:latin typeface="Cambria Math" panose="02040503050406030204" pitchFamily="18" charset="0"/>
                      </a:rPr>
                      <m:t> </m:t>
                    </m:r>
                  </m:oMath>
                </a14:m>
                <a:r>
                  <a:rPr lang="it-IT" sz="2000" b="0" dirty="0"/>
                  <a:t> </a:t>
                </a:r>
              </a:p>
              <a:p>
                <a:pPr marL="0" indent="0"/>
                <a14:m>
                  <m:oMath xmlns:m="http://schemas.openxmlformats.org/officeDocument/2006/math">
                    <m:f>
                      <m:fPr>
                        <m:ctrlPr>
                          <a:rPr lang="it-IT" sz="2000" i="1">
                            <a:latin typeface="Cambria Math" panose="02040503050406030204" pitchFamily="18" charset="0"/>
                          </a:rPr>
                        </m:ctrlPr>
                      </m:fPr>
                      <m:num>
                        <m:r>
                          <a:rPr lang="it-IT" sz="2000" i="1">
                            <a:latin typeface="Cambria Math" panose="02040503050406030204" pitchFamily="18" charset="0"/>
                          </a:rPr>
                          <m:t>𝑑</m:t>
                        </m:r>
                        <m:r>
                          <a:rPr lang="it-IT" sz="2000" b="0" i="1" smtClean="0">
                            <a:latin typeface="Cambria Math" panose="02040503050406030204" pitchFamily="18" charset="0"/>
                          </a:rPr>
                          <m:t>𝑟</m:t>
                        </m:r>
                      </m:num>
                      <m:den>
                        <m:r>
                          <a:rPr lang="it-IT" sz="2000" i="1">
                            <a:latin typeface="Cambria Math" panose="02040503050406030204" pitchFamily="18" charset="0"/>
                          </a:rPr>
                          <m:t>𝑑𝑡</m:t>
                        </m:r>
                      </m:den>
                    </m:f>
                    <m:r>
                      <a:rPr lang="it-IT" sz="2000" i="1">
                        <a:latin typeface="Cambria Math" panose="02040503050406030204" pitchFamily="18" charset="0"/>
                      </a:rPr>
                      <m:t>=</m:t>
                    </m:r>
                    <m:r>
                      <a:rPr lang="it-IT" sz="2000" i="1">
                        <a:latin typeface="Cambria Math" panose="02040503050406030204" pitchFamily="18" charset="0"/>
                      </a:rPr>
                      <m:t>𝛾</m:t>
                    </m:r>
                    <m:r>
                      <a:rPr lang="it-IT" sz="2000" i="1">
                        <a:latin typeface="Cambria Math" panose="02040503050406030204" pitchFamily="18" charset="0"/>
                      </a:rPr>
                      <m:t>𝑖</m:t>
                    </m:r>
                    <m:r>
                      <a:rPr lang="it-IT" sz="2000" b="0" i="1" smtClean="0">
                        <a:latin typeface="Cambria Math" panose="02040503050406030204" pitchFamily="18" charset="0"/>
                      </a:rPr>
                      <m:t> −</m:t>
                    </m:r>
                    <m:r>
                      <a:rPr lang="it-IT" sz="2000" b="0" i="1" smtClean="0">
                        <a:latin typeface="Cambria Math" panose="02040503050406030204" pitchFamily="18" charset="0"/>
                      </a:rPr>
                      <m:t>𝛿</m:t>
                    </m:r>
                    <m:r>
                      <a:rPr lang="it-IT" sz="2000" b="0" i="1" smtClean="0">
                        <a:latin typeface="Cambria Math" panose="02040503050406030204" pitchFamily="18" charset="0"/>
                      </a:rPr>
                      <m:t>𝑖</m:t>
                    </m:r>
                    <m:r>
                      <a:rPr lang="it-IT" sz="2000" i="1">
                        <a:latin typeface="Cambria Math" panose="02040503050406030204" pitchFamily="18" charset="0"/>
                      </a:rPr>
                      <m:t> </m:t>
                    </m:r>
                  </m:oMath>
                </a14:m>
                <a:r>
                  <a:rPr lang="it-IT" sz="2000" dirty="0"/>
                  <a:t> </a:t>
                </a:r>
              </a:p>
              <a:p>
                <a:pPr marL="0" indent="0"/>
                <a:endParaRPr lang="it-IT" sz="1600" b="0" dirty="0"/>
              </a:p>
              <a:p>
                <a:pPr marL="0" indent="0"/>
                <a:endParaRPr lang="en-GB" sz="1600" dirty="0"/>
              </a:p>
            </p:txBody>
          </p:sp>
        </mc:Choice>
        <mc:Fallback xmlns="">
          <p:sp>
            <p:nvSpPr>
              <p:cNvPr id="43" name="Google Shape;1005;p55">
                <a:extLst>
                  <a:ext uri="{FF2B5EF4-FFF2-40B4-BE49-F238E27FC236}">
                    <a16:creationId xmlns:a16="http://schemas.microsoft.com/office/drawing/2014/main" id="{41ED3346-BB65-8BFE-0684-971FBE33EBB8}"/>
                  </a:ext>
                </a:extLst>
              </p:cNvPr>
              <p:cNvSpPr txBox="1">
                <a:spLocks noRot="1" noChangeAspect="1" noMove="1" noResize="1" noEditPoints="1" noAdjustHandles="1" noChangeArrowheads="1" noChangeShapeType="1" noTextEdit="1"/>
              </p:cNvSpPr>
              <p:nvPr/>
            </p:nvSpPr>
            <p:spPr>
              <a:xfrm>
                <a:off x="465459" y="1848701"/>
                <a:ext cx="2773010" cy="1868318"/>
              </a:xfrm>
              <a:prstGeom prst="rect">
                <a:avLst/>
              </a:prstGeom>
              <a:blipFill>
                <a:blip r:embed="rId5"/>
                <a:stretch>
                  <a:fillRect/>
                </a:stretch>
              </a:blipFill>
              <a:ln>
                <a:noFill/>
              </a:ln>
            </p:spPr>
            <p:txBody>
              <a:bodyPr/>
              <a:lstStyle/>
              <a:p>
                <a:r>
                  <a:rPr lang="en-US">
                    <a:noFill/>
                  </a:rPr>
                  <a:t> </a:t>
                </a:r>
              </a:p>
            </p:txBody>
          </p:sp>
        </mc:Fallback>
      </mc:AlternateContent>
      <p:sp>
        <p:nvSpPr>
          <p:cNvPr id="6" name="Google Shape;1009;p55">
            <a:extLst>
              <a:ext uri="{FF2B5EF4-FFF2-40B4-BE49-F238E27FC236}">
                <a16:creationId xmlns:a16="http://schemas.microsoft.com/office/drawing/2014/main" id="{DD46CE97-C62B-7FFB-D2B7-E8E7F849E0FB}"/>
              </a:ext>
            </a:extLst>
          </p:cNvPr>
          <p:cNvSpPr txBox="1">
            <a:spLocks/>
          </p:cNvSpPr>
          <p:nvPr/>
        </p:nvSpPr>
        <p:spPr>
          <a:xfrm>
            <a:off x="719550" y="3717019"/>
            <a:ext cx="2585525" cy="8996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dirty="0">
              <a:solidFill>
                <a:schemeClr val="tx1"/>
              </a:solidFill>
            </a:endParaRPr>
          </a:p>
        </p:txBody>
      </p:sp>
      <p:sp>
        <p:nvSpPr>
          <p:cNvPr id="7" name="Google Shape;1543;p72">
            <a:extLst>
              <a:ext uri="{FF2B5EF4-FFF2-40B4-BE49-F238E27FC236}">
                <a16:creationId xmlns:a16="http://schemas.microsoft.com/office/drawing/2014/main" id="{C85975AB-48CC-7688-5878-B3642BBEEA5D}"/>
              </a:ext>
            </a:extLst>
          </p:cNvPr>
          <p:cNvSpPr txBox="1"/>
          <p:nvPr/>
        </p:nvSpPr>
        <p:spPr>
          <a:xfrm>
            <a:off x="848727" y="671926"/>
            <a:ext cx="2583000" cy="385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600" dirty="0">
                <a:solidFill>
                  <a:srgbClr val="083D69"/>
                </a:solidFill>
                <a:latin typeface="Lato"/>
                <a:ea typeface="Lato"/>
                <a:cs typeface="Lato"/>
                <a:sym typeface="Lato"/>
              </a:rPr>
              <a:t>epidemic layer</a:t>
            </a:r>
            <a:endParaRPr sz="1600" dirty="0">
              <a:solidFill>
                <a:srgbClr val="083D69"/>
              </a:solidFill>
              <a:latin typeface="Lato"/>
              <a:ea typeface="Lato"/>
              <a:cs typeface="Lato"/>
              <a:sym typeface="Lato"/>
            </a:endParaRPr>
          </a:p>
        </p:txBody>
      </p:sp>
      <p:sp>
        <p:nvSpPr>
          <p:cNvPr id="10" name="Google Shape;1544;p72">
            <a:extLst>
              <a:ext uri="{FF2B5EF4-FFF2-40B4-BE49-F238E27FC236}">
                <a16:creationId xmlns:a16="http://schemas.microsoft.com/office/drawing/2014/main" id="{CC0D0FDB-58EB-0E1B-53D7-9ADE127DC928}"/>
              </a:ext>
            </a:extLst>
          </p:cNvPr>
          <p:cNvSpPr txBox="1"/>
          <p:nvPr/>
        </p:nvSpPr>
        <p:spPr>
          <a:xfrm>
            <a:off x="825459" y="396076"/>
            <a:ext cx="2586600" cy="468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083D69"/>
                </a:solidFill>
                <a:latin typeface="Raleway"/>
                <a:ea typeface="Raleway"/>
                <a:cs typeface="Raleway"/>
                <a:sym typeface="Raleway"/>
              </a:rPr>
              <a:t>SIRS model</a:t>
            </a:r>
            <a:endParaRPr sz="2400" b="1" dirty="0">
              <a:solidFill>
                <a:srgbClr val="083D69"/>
              </a:solidFill>
              <a:latin typeface="Raleway"/>
              <a:ea typeface="Raleway"/>
              <a:cs typeface="Raleway"/>
              <a:sym typeface="Raleway"/>
            </a:endParaRPr>
          </a:p>
        </p:txBody>
      </p:sp>
      <p:sp>
        <p:nvSpPr>
          <p:cNvPr id="11" name="Segnaposto numero diapositiva 10">
            <a:extLst>
              <a:ext uri="{FF2B5EF4-FFF2-40B4-BE49-F238E27FC236}">
                <a16:creationId xmlns:a16="http://schemas.microsoft.com/office/drawing/2014/main" id="{AAF61AD4-BFB8-3F78-C03D-0392F3DB8613}"/>
              </a:ext>
            </a:extLst>
          </p:cNvPr>
          <p:cNvSpPr>
            <a:spLocks noGrp="1"/>
          </p:cNvSpPr>
          <p:nvPr>
            <p:ph type="sldNum" sz="quarter" idx="12"/>
          </p:nvPr>
        </p:nvSpPr>
        <p:spPr/>
        <p:txBody>
          <a:bodyPr/>
          <a:lstStyle/>
          <a:p>
            <a:fld id="{648C1812-8ECC-4A8D-9A1D-6B198784C036}" type="slidenum">
              <a:rPr lang="en-US" smtClean="0"/>
              <a:t>7</a:t>
            </a:fld>
            <a:endParaRPr lang="en-US"/>
          </a:p>
        </p:txBody>
      </p:sp>
      <p:grpSp>
        <p:nvGrpSpPr>
          <p:cNvPr id="3" name="Gruppo 2">
            <a:extLst>
              <a:ext uri="{FF2B5EF4-FFF2-40B4-BE49-F238E27FC236}">
                <a16:creationId xmlns:a16="http://schemas.microsoft.com/office/drawing/2014/main" id="{2C7AC83A-A886-E74A-140B-CF60C4E2C374}"/>
              </a:ext>
            </a:extLst>
          </p:cNvPr>
          <p:cNvGrpSpPr/>
          <p:nvPr/>
        </p:nvGrpSpPr>
        <p:grpSpPr>
          <a:xfrm>
            <a:off x="4375356" y="1057426"/>
            <a:ext cx="4575600" cy="791275"/>
            <a:chOff x="4375356" y="1057426"/>
            <a:chExt cx="4575600" cy="791275"/>
          </a:xfrm>
        </p:grpSpPr>
        <p:sp>
          <p:nvSpPr>
            <p:cNvPr id="9" name="CasellaDiTesto 8">
              <a:extLst>
                <a:ext uri="{FF2B5EF4-FFF2-40B4-BE49-F238E27FC236}">
                  <a16:creationId xmlns:a16="http://schemas.microsoft.com/office/drawing/2014/main" id="{BAABE6F4-D1F7-5631-E414-482307BD557F}"/>
                </a:ext>
              </a:extLst>
            </p:cNvPr>
            <p:cNvSpPr txBox="1"/>
            <p:nvPr/>
          </p:nvSpPr>
          <p:spPr>
            <a:xfrm>
              <a:off x="4418330" y="1510147"/>
              <a:ext cx="3068320" cy="338554"/>
            </a:xfrm>
            <a:prstGeom prst="rect">
              <a:avLst/>
            </a:prstGeom>
            <a:noFill/>
          </p:spPr>
          <p:txBody>
            <a:bodyPr wrap="square" rtlCol="0">
              <a:spAutoFit/>
            </a:bodyPr>
            <a:lstStyle/>
            <a:p>
              <a:pPr algn="l"/>
              <a:r>
                <a:rPr lang="en-US" sz="1600" dirty="0">
                  <a:solidFill>
                    <a:schemeClr val="tx1"/>
                  </a:solidFill>
                  <a:latin typeface="Lato" panose="020F0502020204030203" pitchFamily="34" charset="0"/>
                  <a:cs typeface="Lato" panose="020F0502020204030203" pitchFamily="34" charset="0"/>
                </a:rPr>
                <a:t>There is an epidemic outbreak!</a:t>
              </a:r>
            </a:p>
          </p:txBody>
        </p:sp>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9F69ED50-A3B7-B19B-D525-AF4105777964}"/>
                    </a:ext>
                  </a:extLst>
                </p:cNvPr>
                <p:cNvSpPr txBox="1"/>
                <p:nvPr/>
              </p:nvSpPr>
              <p:spPr>
                <a:xfrm>
                  <a:off x="4375356" y="1057426"/>
                  <a:ext cx="4575600" cy="400110"/>
                </a:xfrm>
                <a:prstGeom prst="rect">
                  <a:avLst/>
                </a:prstGeom>
                <a:noFill/>
              </p:spPr>
              <p:txBody>
                <a:bodyPr wrap="square">
                  <a:spAutoFit/>
                </a:bodyPr>
                <a:lstStyle/>
                <a:p>
                  <a:r>
                    <a:rPr lang="it-IT" sz="2000" dirty="0">
                      <a:solidFill>
                        <a:schemeClr val="tx1"/>
                      </a:solidFill>
                      <a:latin typeface="Lato" panose="020F0502020204030203" pitchFamily="34" charset="0"/>
                      <a:cs typeface="Lato" panose="020F0502020204030203" pitchFamily="34" charset="0"/>
                    </a:rPr>
                    <a:t>Example</a:t>
                  </a:r>
                  <a:r>
                    <a:rPr lang="it-IT" sz="2000" dirty="0">
                      <a:solidFill>
                        <a:schemeClr val="tx1"/>
                      </a:solidFill>
                    </a:rPr>
                    <a:t>: </a:t>
                  </a:r>
                  <a14:m>
                    <m:oMath xmlns:m="http://schemas.openxmlformats.org/officeDocument/2006/math">
                      <m:sSub>
                        <m:sSubPr>
                          <m:ctrlPr>
                            <a:rPr lang="it-IT" sz="2000" i="1">
                              <a:solidFill>
                                <a:schemeClr val="tx1"/>
                              </a:solidFill>
                              <a:latin typeface="Cambria Math" panose="02040503050406030204" pitchFamily="18" charset="0"/>
                            </a:rPr>
                          </m:ctrlPr>
                        </m:sSubPr>
                        <m:e>
                          <m:r>
                            <a:rPr lang="it-IT" sz="2000" i="1">
                              <a:solidFill>
                                <a:schemeClr val="tx1"/>
                              </a:solidFill>
                              <a:latin typeface="Cambria Math" panose="02040503050406030204" pitchFamily="18" charset="0"/>
                            </a:rPr>
                            <m:t>𝑅</m:t>
                          </m:r>
                        </m:e>
                        <m:sub>
                          <m:r>
                            <a:rPr lang="it-IT" sz="2000" i="1">
                              <a:solidFill>
                                <a:schemeClr val="tx1"/>
                              </a:solidFill>
                              <a:latin typeface="Cambria Math" panose="02040503050406030204" pitchFamily="18" charset="0"/>
                            </a:rPr>
                            <m:t>0</m:t>
                          </m:r>
                        </m:sub>
                      </m:sSub>
                      <m:r>
                        <a:rPr lang="it-IT" sz="2000" i="1">
                          <a:solidFill>
                            <a:schemeClr val="tx1"/>
                          </a:solidFill>
                          <a:latin typeface="Cambria Math" panose="02040503050406030204" pitchFamily="18" charset="0"/>
                        </a:rPr>
                        <m:t>=</m:t>
                      </m:r>
                    </m:oMath>
                  </a14:m>
                  <a:r>
                    <a:rPr lang="en-GB" sz="2000" dirty="0"/>
                    <a:t> </a:t>
                  </a:r>
                  <a:r>
                    <a:rPr lang="en-GB" sz="2000" dirty="0">
                      <a:solidFill>
                        <a:schemeClr val="tx1"/>
                      </a:solidFill>
                      <a:latin typeface="Cambria Math" panose="02040503050406030204" pitchFamily="18" charset="0"/>
                      <a:ea typeface="Cambria Math" panose="02040503050406030204" pitchFamily="18" charset="0"/>
                    </a:rPr>
                    <a:t>3.273 &gt; 1</a:t>
                  </a:r>
                </a:p>
              </p:txBody>
            </p:sp>
          </mc:Choice>
          <mc:Fallback xmlns="">
            <p:sp>
              <p:nvSpPr>
                <p:cNvPr id="13" name="CasellaDiTesto 12">
                  <a:extLst>
                    <a:ext uri="{FF2B5EF4-FFF2-40B4-BE49-F238E27FC236}">
                      <a16:creationId xmlns:a16="http://schemas.microsoft.com/office/drawing/2014/main" id="{9F69ED50-A3B7-B19B-D525-AF4105777964}"/>
                    </a:ext>
                  </a:extLst>
                </p:cNvPr>
                <p:cNvSpPr txBox="1">
                  <a:spLocks noRot="1" noChangeAspect="1" noMove="1" noResize="1" noEditPoints="1" noAdjustHandles="1" noChangeArrowheads="1" noChangeShapeType="1" noTextEdit="1"/>
                </p:cNvSpPr>
                <p:nvPr/>
              </p:nvSpPr>
              <p:spPr>
                <a:xfrm>
                  <a:off x="4375356" y="1057426"/>
                  <a:ext cx="4575600" cy="400110"/>
                </a:xfrm>
                <a:prstGeom prst="rect">
                  <a:avLst/>
                </a:prstGeom>
                <a:blipFill>
                  <a:blip r:embed="rId6"/>
                  <a:stretch>
                    <a:fillRect l="-1467" t="-9091" b="-27273"/>
                  </a:stretch>
                </a:blipFill>
              </p:spPr>
              <p:txBody>
                <a:bodyPr/>
                <a:lstStyle/>
                <a:p>
                  <a:r>
                    <a:rPr lang="en-US">
                      <a:noFill/>
                    </a:rPr>
                    <a:t> </a:t>
                  </a:r>
                </a:p>
              </p:txBody>
            </p:sp>
          </mc:Fallback>
        </mc:AlternateContent>
      </p:grpSp>
    </p:spTree>
    <p:extLst>
      <p:ext uri="{BB962C8B-B14F-4D97-AF65-F5344CB8AC3E}">
        <p14:creationId xmlns:p14="http://schemas.microsoft.com/office/powerpoint/2010/main" val="304856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2">
          <a:extLst>
            <a:ext uri="{FF2B5EF4-FFF2-40B4-BE49-F238E27FC236}">
              <a16:creationId xmlns:a16="http://schemas.microsoft.com/office/drawing/2014/main" id="{A6A93305-2BD6-ECF2-DB89-9844A532D22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03" name="Google Shape;1003;p55">
                <a:extLst>
                  <a:ext uri="{FF2B5EF4-FFF2-40B4-BE49-F238E27FC236}">
                    <a16:creationId xmlns:a16="http://schemas.microsoft.com/office/drawing/2014/main" id="{C803EB3E-517A-476E-4312-503F86295811}"/>
                  </a:ext>
                </a:extLst>
              </p:cNvPr>
              <p:cNvSpPr txBox="1">
                <a:spLocks noGrp="1"/>
              </p:cNvSpPr>
              <p:nvPr>
                <p:ph type="title"/>
              </p:nvPr>
            </p:nvSpPr>
            <p:spPr>
              <a:xfrm>
                <a:off x="1004942" y="486309"/>
                <a:ext cx="4637707"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Epidemic- behavior Reproduction number </a:t>
                </a:r>
                <a14:m>
                  <m:oMath xmlns:m="http://schemas.openxmlformats.org/officeDocument/2006/math">
                    <m:sSub>
                      <m:sSubPr>
                        <m:ctrlPr>
                          <a:rPr lang="it-IT" sz="2400" b="1" i="1" smtClean="0">
                            <a:latin typeface="Cambria Math" panose="02040503050406030204" pitchFamily="18" charset="0"/>
                          </a:rPr>
                        </m:ctrlPr>
                      </m:sSubPr>
                      <m:e>
                        <m:r>
                          <a:rPr lang="it-IT" sz="2400" b="1" i="1" smtClean="0">
                            <a:latin typeface="Cambria Math" panose="02040503050406030204" pitchFamily="18" charset="0"/>
                          </a:rPr>
                          <m:t>𝑬</m:t>
                        </m:r>
                      </m:e>
                      <m:sub>
                        <m:r>
                          <a:rPr lang="it-IT" sz="2400" b="1" i="1" smtClean="0">
                            <a:latin typeface="Cambria Math" panose="02040503050406030204" pitchFamily="18" charset="0"/>
                          </a:rPr>
                          <m:t>𝟎</m:t>
                        </m:r>
                      </m:sub>
                    </m:sSub>
                  </m:oMath>
                </a14:m>
                <a:endParaRPr sz="2400" dirty="0"/>
              </a:p>
            </p:txBody>
          </p:sp>
        </mc:Choice>
        <mc:Fallback xmlns="">
          <p:sp>
            <p:nvSpPr>
              <p:cNvPr id="1003" name="Google Shape;1003;p55"/>
              <p:cNvSpPr txBox="1">
                <a:spLocks noGrp="1" noRot="1" noChangeAspect="1" noMove="1" noResize="1" noEditPoints="1" noAdjustHandles="1" noChangeArrowheads="1" noChangeShapeType="1" noTextEdit="1"/>
              </p:cNvSpPr>
              <p:nvPr>
                <p:ph type="title"/>
              </p:nvPr>
            </p:nvSpPr>
            <p:spPr>
              <a:xfrm>
                <a:off x="1004942" y="486309"/>
                <a:ext cx="4637707" cy="564300"/>
              </a:xfrm>
              <a:prstGeom prst="rect">
                <a:avLst/>
              </a:prstGeom>
              <a:blipFill>
                <a:blip r:embed="rId3"/>
                <a:stretch>
                  <a:fillRect l="-2102" t="-31522" b="-48913"/>
                </a:stretch>
              </a:blipFill>
            </p:spPr>
            <p:txBody>
              <a:bodyPr/>
              <a:lstStyle/>
              <a:p>
                <a:r>
                  <a:rPr lang="en-US">
                    <a:noFill/>
                  </a:rPr>
                  <a:t> </a:t>
                </a:r>
              </a:p>
            </p:txBody>
          </p:sp>
        </mc:Fallback>
      </mc:AlternateContent>
      <p:sp>
        <p:nvSpPr>
          <p:cNvPr id="1004" name="Google Shape;1004;p55">
            <a:extLst>
              <a:ext uri="{FF2B5EF4-FFF2-40B4-BE49-F238E27FC236}">
                <a16:creationId xmlns:a16="http://schemas.microsoft.com/office/drawing/2014/main" id="{9B9DF685-FDAB-A4FD-9C1E-38F34EDBB7ED}"/>
              </a:ext>
            </a:extLst>
          </p:cNvPr>
          <p:cNvSpPr txBox="1">
            <a:spLocks noGrp="1"/>
          </p:cNvSpPr>
          <p:nvPr>
            <p:ph type="title" idx="2"/>
          </p:nvPr>
        </p:nvSpPr>
        <p:spPr>
          <a:xfrm>
            <a:off x="564775" y="1323856"/>
            <a:ext cx="1768322" cy="6430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Next generation matrix method</a:t>
            </a:r>
            <a:endParaRPr sz="1600" dirty="0"/>
          </a:p>
        </p:txBody>
      </p:sp>
      <mc:AlternateContent xmlns:mc="http://schemas.openxmlformats.org/markup-compatibility/2006" xmlns:a14="http://schemas.microsoft.com/office/drawing/2010/main">
        <mc:Choice Requires="a14">
          <p:sp>
            <p:nvSpPr>
              <p:cNvPr id="1008" name="Google Shape;1008;p55">
                <a:extLst>
                  <a:ext uri="{FF2B5EF4-FFF2-40B4-BE49-F238E27FC236}">
                    <a16:creationId xmlns:a16="http://schemas.microsoft.com/office/drawing/2014/main" id="{8F1F5894-114C-5EC0-7606-3CB6E3A37779}"/>
                  </a:ext>
                </a:extLst>
              </p:cNvPr>
              <p:cNvSpPr txBox="1">
                <a:spLocks noGrp="1"/>
              </p:cNvSpPr>
              <p:nvPr>
                <p:ph type="title" idx="5"/>
              </p:nvPr>
            </p:nvSpPr>
            <p:spPr>
              <a:xfrm>
                <a:off x="620519" y="2702626"/>
                <a:ext cx="1656834" cy="69427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1600" dirty="0"/>
                  <a:t>Disease Free Equilibria </a:t>
                </a:r>
                <a14:m>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𝒙</m:t>
                        </m:r>
                      </m:e>
                      <m:sub>
                        <m:r>
                          <a:rPr lang="it-IT" sz="1600" b="1" i="1" smtClean="0">
                            <a:latin typeface="Cambria Math" panose="02040503050406030204" pitchFamily="18" charset="0"/>
                          </a:rPr>
                          <m:t>𝟎</m:t>
                        </m:r>
                      </m:sub>
                    </m:sSub>
                  </m:oMath>
                </a14:m>
                <a:endParaRPr sz="1600" dirty="0"/>
              </a:p>
            </p:txBody>
          </p:sp>
        </mc:Choice>
        <mc:Fallback xmlns="">
          <p:sp>
            <p:nvSpPr>
              <p:cNvPr id="1008" name="Google Shape;1008;p55">
                <a:extLst>
                  <a:ext uri="{FF2B5EF4-FFF2-40B4-BE49-F238E27FC236}">
                    <a16:creationId xmlns:a16="http://schemas.microsoft.com/office/drawing/2014/main" id="{8F1F5894-114C-5EC0-7606-3CB6E3A37779}"/>
                  </a:ext>
                </a:extLst>
              </p:cNvPr>
              <p:cNvSpPr txBox="1">
                <a:spLocks noGrp="1" noRot="1" noChangeAspect="1" noMove="1" noResize="1" noEditPoints="1" noAdjustHandles="1" noChangeArrowheads="1" noChangeShapeType="1" noTextEdit="1"/>
              </p:cNvSpPr>
              <p:nvPr>
                <p:ph type="title" idx="5"/>
              </p:nvPr>
            </p:nvSpPr>
            <p:spPr>
              <a:xfrm>
                <a:off x="620519" y="2702626"/>
                <a:ext cx="1656834" cy="694272"/>
              </a:xfrm>
              <a:prstGeom prst="rect">
                <a:avLst/>
              </a:prstGeom>
              <a:blipFill>
                <a:blip r:embed="rId4"/>
                <a:stretch>
                  <a:fillRect l="-2206" b="-5263"/>
                </a:stretch>
              </a:blipFill>
            </p:spPr>
            <p:txBody>
              <a:bodyPr/>
              <a:lstStyle/>
              <a:p>
                <a:r>
                  <a:rPr lang="en-US">
                    <a:noFill/>
                  </a:rPr>
                  <a:t> </a:t>
                </a:r>
              </a:p>
            </p:txBody>
          </p:sp>
        </mc:Fallback>
      </mc:AlternateContent>
      <p:sp>
        <p:nvSpPr>
          <p:cNvPr id="1012" name="Google Shape;1012;p55">
            <a:extLst>
              <a:ext uri="{FF2B5EF4-FFF2-40B4-BE49-F238E27FC236}">
                <a16:creationId xmlns:a16="http://schemas.microsoft.com/office/drawing/2014/main" id="{19B21E0B-F452-DC19-FC4B-BA2FBA2DC105}"/>
              </a:ext>
            </a:extLst>
          </p:cNvPr>
          <p:cNvSpPr/>
          <p:nvPr/>
        </p:nvSpPr>
        <p:spPr>
          <a:xfrm>
            <a:off x="186548" y="3940604"/>
            <a:ext cx="378227" cy="372600"/>
          </a:xfrm>
          <a:custGeom>
            <a:avLst/>
            <a:gdLst/>
            <a:ahLst/>
            <a:cxnLst/>
            <a:rect l="l" t="t" r="r" b="b"/>
            <a:pathLst>
              <a:path w="9477" h="9336" extrusionOk="0">
                <a:moveTo>
                  <a:pt x="6829" y="1546"/>
                </a:moveTo>
                <a:cubicBezTo>
                  <a:pt x="6818" y="1546"/>
                  <a:pt x="6808" y="1547"/>
                  <a:pt x="6797" y="1548"/>
                </a:cubicBezTo>
                <a:cubicBezTo>
                  <a:pt x="6657" y="1563"/>
                  <a:pt x="6554" y="1686"/>
                  <a:pt x="6554" y="1826"/>
                </a:cubicBezTo>
                <a:lnTo>
                  <a:pt x="6554" y="2723"/>
                </a:lnTo>
                <a:cubicBezTo>
                  <a:pt x="6554" y="2862"/>
                  <a:pt x="6657" y="2985"/>
                  <a:pt x="6797" y="3003"/>
                </a:cubicBezTo>
                <a:cubicBezTo>
                  <a:pt x="6807" y="3004"/>
                  <a:pt x="6818" y="3004"/>
                  <a:pt x="6828" y="3004"/>
                </a:cubicBezTo>
                <a:cubicBezTo>
                  <a:pt x="6979" y="3004"/>
                  <a:pt x="7101" y="2882"/>
                  <a:pt x="7101" y="2731"/>
                </a:cubicBezTo>
                <a:lnTo>
                  <a:pt x="7101" y="1819"/>
                </a:lnTo>
                <a:cubicBezTo>
                  <a:pt x="7101" y="1669"/>
                  <a:pt x="6979" y="1546"/>
                  <a:pt x="6829" y="1546"/>
                </a:cubicBezTo>
                <a:close/>
                <a:moveTo>
                  <a:pt x="3386" y="3264"/>
                </a:moveTo>
                <a:cubicBezTo>
                  <a:pt x="3297" y="3264"/>
                  <a:pt x="3215" y="3311"/>
                  <a:pt x="3173" y="3389"/>
                </a:cubicBezTo>
                <a:cubicBezTo>
                  <a:pt x="3058" y="3600"/>
                  <a:pt x="3207" y="3812"/>
                  <a:pt x="3406" y="3812"/>
                </a:cubicBezTo>
                <a:cubicBezTo>
                  <a:pt x="3595" y="3812"/>
                  <a:pt x="3739" y="3620"/>
                  <a:pt x="3653" y="3421"/>
                </a:cubicBezTo>
                <a:cubicBezTo>
                  <a:pt x="3613" y="3325"/>
                  <a:pt x="3517" y="3264"/>
                  <a:pt x="3412" y="3264"/>
                </a:cubicBezTo>
                <a:close/>
                <a:moveTo>
                  <a:pt x="6814" y="3557"/>
                </a:moveTo>
                <a:cubicBezTo>
                  <a:pt x="6725" y="3557"/>
                  <a:pt x="6642" y="3602"/>
                  <a:pt x="6600" y="3680"/>
                </a:cubicBezTo>
                <a:cubicBezTo>
                  <a:pt x="6486" y="3891"/>
                  <a:pt x="6635" y="4103"/>
                  <a:pt x="6834" y="4103"/>
                </a:cubicBezTo>
                <a:cubicBezTo>
                  <a:pt x="7022" y="4103"/>
                  <a:pt x="7166" y="3912"/>
                  <a:pt x="7080" y="3712"/>
                </a:cubicBezTo>
                <a:cubicBezTo>
                  <a:pt x="7041" y="3616"/>
                  <a:pt x="6945" y="3557"/>
                  <a:pt x="6840" y="3557"/>
                </a:cubicBezTo>
                <a:close/>
                <a:moveTo>
                  <a:pt x="6832" y="816"/>
                </a:moveTo>
                <a:cubicBezTo>
                  <a:pt x="7013" y="816"/>
                  <a:pt x="7180" y="914"/>
                  <a:pt x="7269" y="1073"/>
                </a:cubicBezTo>
                <a:lnTo>
                  <a:pt x="8872" y="3975"/>
                </a:lnTo>
                <a:cubicBezTo>
                  <a:pt x="8909" y="4040"/>
                  <a:pt x="8929" y="4116"/>
                  <a:pt x="8929" y="4192"/>
                </a:cubicBezTo>
                <a:cubicBezTo>
                  <a:pt x="8929" y="4435"/>
                  <a:pt x="8738" y="4633"/>
                  <a:pt x="8496" y="4633"/>
                </a:cubicBezTo>
                <a:cubicBezTo>
                  <a:pt x="8490" y="4633"/>
                  <a:pt x="8484" y="4633"/>
                  <a:pt x="8478" y="4633"/>
                </a:cubicBezTo>
                <a:lnTo>
                  <a:pt x="7041" y="4633"/>
                </a:lnTo>
                <a:lnTo>
                  <a:pt x="7041" y="4643"/>
                </a:lnTo>
                <a:cubicBezTo>
                  <a:pt x="7038" y="4643"/>
                  <a:pt x="7037" y="4643"/>
                  <a:pt x="7034" y="4650"/>
                </a:cubicBezTo>
                <a:lnTo>
                  <a:pt x="5185" y="4650"/>
                </a:lnTo>
                <a:cubicBezTo>
                  <a:pt x="4936" y="4643"/>
                  <a:pt x="4734" y="4441"/>
                  <a:pt x="4734" y="4192"/>
                </a:cubicBezTo>
                <a:cubicBezTo>
                  <a:pt x="4734" y="4117"/>
                  <a:pt x="4753" y="4042"/>
                  <a:pt x="4790" y="3975"/>
                </a:cubicBezTo>
                <a:lnTo>
                  <a:pt x="5707" y="2317"/>
                </a:lnTo>
                <a:cubicBezTo>
                  <a:pt x="5708" y="2315"/>
                  <a:pt x="5708" y="2314"/>
                  <a:pt x="5710" y="2313"/>
                </a:cubicBezTo>
                <a:lnTo>
                  <a:pt x="6396" y="1073"/>
                </a:lnTo>
                <a:cubicBezTo>
                  <a:pt x="6483" y="915"/>
                  <a:pt x="6650" y="816"/>
                  <a:pt x="6832" y="816"/>
                </a:cubicBezTo>
                <a:close/>
                <a:moveTo>
                  <a:pt x="3296" y="5026"/>
                </a:moveTo>
                <a:cubicBezTo>
                  <a:pt x="3447" y="5026"/>
                  <a:pt x="3570" y="5150"/>
                  <a:pt x="3570" y="5300"/>
                </a:cubicBezTo>
                <a:cubicBezTo>
                  <a:pt x="3570" y="5449"/>
                  <a:pt x="3447" y="5573"/>
                  <a:pt x="3296" y="5573"/>
                </a:cubicBezTo>
                <a:cubicBezTo>
                  <a:pt x="3145" y="5573"/>
                  <a:pt x="3023" y="5449"/>
                  <a:pt x="3023" y="5300"/>
                </a:cubicBezTo>
                <a:cubicBezTo>
                  <a:pt x="3023" y="5150"/>
                  <a:pt x="3146" y="5026"/>
                  <a:pt x="3296" y="5026"/>
                </a:cubicBezTo>
                <a:close/>
                <a:moveTo>
                  <a:pt x="3296" y="4480"/>
                </a:moveTo>
                <a:cubicBezTo>
                  <a:pt x="2844" y="4480"/>
                  <a:pt x="2477" y="4847"/>
                  <a:pt x="2477" y="5300"/>
                </a:cubicBezTo>
                <a:cubicBezTo>
                  <a:pt x="2477" y="5752"/>
                  <a:pt x="2844" y="6121"/>
                  <a:pt x="3296" y="6121"/>
                </a:cubicBezTo>
                <a:cubicBezTo>
                  <a:pt x="3749" y="6121"/>
                  <a:pt x="4117" y="5752"/>
                  <a:pt x="4117" y="5300"/>
                </a:cubicBezTo>
                <a:cubicBezTo>
                  <a:pt x="4117" y="4847"/>
                  <a:pt x="3749" y="4480"/>
                  <a:pt x="3296" y="4480"/>
                </a:cubicBezTo>
                <a:close/>
                <a:moveTo>
                  <a:pt x="5102" y="5709"/>
                </a:moveTo>
                <a:cubicBezTo>
                  <a:pt x="5009" y="5709"/>
                  <a:pt x="4922" y="5760"/>
                  <a:pt x="4880" y="5843"/>
                </a:cubicBezTo>
                <a:cubicBezTo>
                  <a:pt x="4777" y="6049"/>
                  <a:pt x="4924" y="6255"/>
                  <a:pt x="5119" y="6255"/>
                </a:cubicBezTo>
                <a:cubicBezTo>
                  <a:pt x="5307" y="6255"/>
                  <a:pt x="5453" y="6064"/>
                  <a:pt x="5368" y="5864"/>
                </a:cubicBezTo>
                <a:cubicBezTo>
                  <a:pt x="5327" y="5768"/>
                  <a:pt x="5231" y="5709"/>
                  <a:pt x="5127" y="5709"/>
                </a:cubicBezTo>
                <a:close/>
                <a:moveTo>
                  <a:pt x="4311" y="547"/>
                </a:moveTo>
                <a:cubicBezTo>
                  <a:pt x="4406" y="547"/>
                  <a:pt x="4509" y="577"/>
                  <a:pt x="4609" y="645"/>
                </a:cubicBezTo>
                <a:cubicBezTo>
                  <a:pt x="4634" y="662"/>
                  <a:pt x="4655" y="683"/>
                  <a:pt x="4671" y="708"/>
                </a:cubicBezTo>
                <a:cubicBezTo>
                  <a:pt x="4774" y="868"/>
                  <a:pt x="4792" y="1035"/>
                  <a:pt x="4729" y="1180"/>
                </a:cubicBezTo>
                <a:cubicBezTo>
                  <a:pt x="4632" y="1399"/>
                  <a:pt x="4583" y="1623"/>
                  <a:pt x="4583" y="1844"/>
                </a:cubicBezTo>
                <a:lnTo>
                  <a:pt x="4583" y="2107"/>
                </a:lnTo>
                <a:cubicBezTo>
                  <a:pt x="4583" y="2171"/>
                  <a:pt x="4631" y="2228"/>
                  <a:pt x="4694" y="2238"/>
                </a:cubicBezTo>
                <a:cubicBezTo>
                  <a:pt x="4822" y="2257"/>
                  <a:pt x="4949" y="2287"/>
                  <a:pt x="5073" y="2329"/>
                </a:cubicBezTo>
                <a:lnTo>
                  <a:pt x="4305" y="3717"/>
                </a:lnTo>
                <a:cubicBezTo>
                  <a:pt x="4225" y="3865"/>
                  <a:pt x="4182" y="4031"/>
                  <a:pt x="4182" y="4200"/>
                </a:cubicBezTo>
                <a:cubicBezTo>
                  <a:pt x="4182" y="4751"/>
                  <a:pt x="4630" y="5198"/>
                  <a:pt x="5180" y="5198"/>
                </a:cubicBezTo>
                <a:lnTo>
                  <a:pt x="6714" y="5198"/>
                </a:lnTo>
                <a:cubicBezTo>
                  <a:pt x="6694" y="5283"/>
                  <a:pt x="6671" y="5367"/>
                  <a:pt x="6644" y="5448"/>
                </a:cubicBezTo>
                <a:cubicBezTo>
                  <a:pt x="6603" y="5572"/>
                  <a:pt x="6655" y="5707"/>
                  <a:pt x="6766" y="5772"/>
                </a:cubicBezTo>
                <a:cubicBezTo>
                  <a:pt x="6767" y="5772"/>
                  <a:pt x="6769" y="5773"/>
                  <a:pt x="6769" y="5773"/>
                </a:cubicBezTo>
                <a:lnTo>
                  <a:pt x="6893" y="5844"/>
                </a:lnTo>
                <a:cubicBezTo>
                  <a:pt x="7085" y="5955"/>
                  <a:pt x="7303" y="6026"/>
                  <a:pt x="7542" y="6052"/>
                </a:cubicBezTo>
                <a:cubicBezTo>
                  <a:pt x="7602" y="6058"/>
                  <a:pt x="7660" y="6076"/>
                  <a:pt x="7713" y="6107"/>
                </a:cubicBezTo>
                <a:cubicBezTo>
                  <a:pt x="7931" y="6232"/>
                  <a:pt x="8005" y="6512"/>
                  <a:pt x="7880" y="6729"/>
                </a:cubicBezTo>
                <a:cubicBezTo>
                  <a:pt x="7795" y="6875"/>
                  <a:pt x="7642" y="6956"/>
                  <a:pt x="7484" y="6956"/>
                </a:cubicBezTo>
                <a:cubicBezTo>
                  <a:pt x="7407" y="6956"/>
                  <a:pt x="7328" y="6937"/>
                  <a:pt x="7257" y="6896"/>
                </a:cubicBezTo>
                <a:cubicBezTo>
                  <a:pt x="7204" y="6865"/>
                  <a:pt x="7158" y="6824"/>
                  <a:pt x="7122" y="6776"/>
                </a:cubicBezTo>
                <a:cubicBezTo>
                  <a:pt x="6982" y="6583"/>
                  <a:pt x="6811" y="6429"/>
                  <a:pt x="6620" y="6318"/>
                </a:cubicBezTo>
                <a:lnTo>
                  <a:pt x="6493" y="6244"/>
                </a:lnTo>
                <a:cubicBezTo>
                  <a:pt x="6451" y="6219"/>
                  <a:pt x="6403" y="6207"/>
                  <a:pt x="6357" y="6207"/>
                </a:cubicBezTo>
                <a:cubicBezTo>
                  <a:pt x="6280" y="6207"/>
                  <a:pt x="6205" y="6239"/>
                  <a:pt x="6151" y="6300"/>
                </a:cubicBezTo>
                <a:cubicBezTo>
                  <a:pt x="5792" y="6704"/>
                  <a:pt x="5326" y="6975"/>
                  <a:pt x="4804" y="7081"/>
                </a:cubicBezTo>
                <a:cubicBezTo>
                  <a:pt x="4676" y="7105"/>
                  <a:pt x="4585" y="7218"/>
                  <a:pt x="4585" y="7348"/>
                </a:cubicBezTo>
                <a:lnTo>
                  <a:pt x="4585" y="7492"/>
                </a:lnTo>
                <a:cubicBezTo>
                  <a:pt x="4585" y="7714"/>
                  <a:pt x="4634" y="7937"/>
                  <a:pt x="4730" y="8157"/>
                </a:cubicBezTo>
                <a:cubicBezTo>
                  <a:pt x="4755" y="8213"/>
                  <a:pt x="4767" y="8272"/>
                  <a:pt x="4767" y="8333"/>
                </a:cubicBezTo>
                <a:cubicBezTo>
                  <a:pt x="4767" y="8584"/>
                  <a:pt x="4562" y="8789"/>
                  <a:pt x="4311" y="8789"/>
                </a:cubicBezTo>
                <a:cubicBezTo>
                  <a:pt x="4215" y="8789"/>
                  <a:pt x="4113" y="8760"/>
                  <a:pt x="4013" y="8692"/>
                </a:cubicBezTo>
                <a:cubicBezTo>
                  <a:pt x="3987" y="8675"/>
                  <a:pt x="3966" y="8654"/>
                  <a:pt x="3950" y="8628"/>
                </a:cubicBezTo>
                <a:cubicBezTo>
                  <a:pt x="3846" y="8469"/>
                  <a:pt x="3829" y="8302"/>
                  <a:pt x="3892" y="8158"/>
                </a:cubicBezTo>
                <a:cubicBezTo>
                  <a:pt x="3988" y="7938"/>
                  <a:pt x="4038" y="7715"/>
                  <a:pt x="4038" y="7493"/>
                </a:cubicBezTo>
                <a:lnTo>
                  <a:pt x="4038" y="7232"/>
                </a:lnTo>
                <a:cubicBezTo>
                  <a:pt x="4038" y="7166"/>
                  <a:pt x="3988" y="7110"/>
                  <a:pt x="3924" y="7100"/>
                </a:cubicBezTo>
                <a:cubicBezTo>
                  <a:pt x="3360" y="7010"/>
                  <a:pt x="2856" y="6732"/>
                  <a:pt x="2472" y="6300"/>
                </a:cubicBezTo>
                <a:cubicBezTo>
                  <a:pt x="2420" y="6239"/>
                  <a:pt x="2345" y="6207"/>
                  <a:pt x="2268" y="6207"/>
                </a:cubicBezTo>
                <a:cubicBezTo>
                  <a:pt x="2220" y="6207"/>
                  <a:pt x="2173" y="6219"/>
                  <a:pt x="2130" y="6242"/>
                </a:cubicBezTo>
                <a:lnTo>
                  <a:pt x="2004" y="6316"/>
                </a:lnTo>
                <a:cubicBezTo>
                  <a:pt x="1813" y="6426"/>
                  <a:pt x="1644" y="6581"/>
                  <a:pt x="1502" y="6773"/>
                </a:cubicBezTo>
                <a:cubicBezTo>
                  <a:pt x="1465" y="6822"/>
                  <a:pt x="1419" y="6862"/>
                  <a:pt x="1367" y="6893"/>
                </a:cubicBezTo>
                <a:cubicBezTo>
                  <a:pt x="1295" y="6935"/>
                  <a:pt x="1216" y="6954"/>
                  <a:pt x="1139" y="6954"/>
                </a:cubicBezTo>
                <a:cubicBezTo>
                  <a:pt x="981" y="6954"/>
                  <a:pt x="828" y="6873"/>
                  <a:pt x="744" y="6727"/>
                </a:cubicBezTo>
                <a:cubicBezTo>
                  <a:pt x="617" y="6509"/>
                  <a:pt x="693" y="6229"/>
                  <a:pt x="911" y="6105"/>
                </a:cubicBezTo>
                <a:cubicBezTo>
                  <a:pt x="964" y="6074"/>
                  <a:pt x="1022" y="6055"/>
                  <a:pt x="1082" y="6049"/>
                </a:cubicBezTo>
                <a:cubicBezTo>
                  <a:pt x="1319" y="6022"/>
                  <a:pt x="1539" y="5953"/>
                  <a:pt x="1730" y="5842"/>
                </a:cubicBezTo>
                <a:lnTo>
                  <a:pt x="1854" y="5769"/>
                </a:lnTo>
                <a:cubicBezTo>
                  <a:pt x="1855" y="5769"/>
                  <a:pt x="1856" y="5768"/>
                  <a:pt x="1856" y="5768"/>
                </a:cubicBezTo>
                <a:cubicBezTo>
                  <a:pt x="1968" y="5704"/>
                  <a:pt x="2020" y="5568"/>
                  <a:pt x="1979" y="5445"/>
                </a:cubicBezTo>
                <a:cubicBezTo>
                  <a:pt x="1894" y="5192"/>
                  <a:pt x="1851" y="4928"/>
                  <a:pt x="1851" y="4667"/>
                </a:cubicBezTo>
                <a:cubicBezTo>
                  <a:pt x="1851" y="4406"/>
                  <a:pt x="1894" y="4143"/>
                  <a:pt x="1979" y="3889"/>
                </a:cubicBezTo>
                <a:cubicBezTo>
                  <a:pt x="2020" y="3766"/>
                  <a:pt x="1968" y="3631"/>
                  <a:pt x="1856" y="3565"/>
                </a:cubicBezTo>
                <a:cubicBezTo>
                  <a:pt x="1855" y="3565"/>
                  <a:pt x="1854" y="3564"/>
                  <a:pt x="1854" y="3564"/>
                </a:cubicBezTo>
                <a:lnTo>
                  <a:pt x="1730" y="3491"/>
                </a:lnTo>
                <a:cubicBezTo>
                  <a:pt x="1538" y="3380"/>
                  <a:pt x="1319" y="3311"/>
                  <a:pt x="1081" y="3284"/>
                </a:cubicBezTo>
                <a:cubicBezTo>
                  <a:pt x="1021" y="3278"/>
                  <a:pt x="962" y="3259"/>
                  <a:pt x="910" y="3230"/>
                </a:cubicBezTo>
                <a:cubicBezTo>
                  <a:pt x="609" y="3056"/>
                  <a:pt x="580" y="2589"/>
                  <a:pt x="975" y="2397"/>
                </a:cubicBezTo>
                <a:cubicBezTo>
                  <a:pt x="1002" y="2383"/>
                  <a:pt x="1032" y="2376"/>
                  <a:pt x="1061" y="2375"/>
                </a:cubicBezTo>
                <a:cubicBezTo>
                  <a:pt x="1073" y="2374"/>
                  <a:pt x="1084" y="2374"/>
                  <a:pt x="1096" y="2374"/>
                </a:cubicBezTo>
                <a:cubicBezTo>
                  <a:pt x="1271" y="2374"/>
                  <a:pt x="1411" y="2441"/>
                  <a:pt x="1498" y="2561"/>
                </a:cubicBezTo>
                <a:cubicBezTo>
                  <a:pt x="1640" y="2753"/>
                  <a:pt x="1810" y="2908"/>
                  <a:pt x="2002" y="3019"/>
                </a:cubicBezTo>
                <a:lnTo>
                  <a:pt x="2128" y="3092"/>
                </a:lnTo>
                <a:cubicBezTo>
                  <a:pt x="2171" y="3117"/>
                  <a:pt x="2218" y="3129"/>
                  <a:pt x="2265" y="3129"/>
                </a:cubicBezTo>
                <a:cubicBezTo>
                  <a:pt x="2341" y="3129"/>
                  <a:pt x="2416" y="3097"/>
                  <a:pt x="2469" y="3037"/>
                </a:cubicBezTo>
                <a:cubicBezTo>
                  <a:pt x="2830" y="2631"/>
                  <a:pt x="3295" y="2361"/>
                  <a:pt x="3818" y="2256"/>
                </a:cubicBezTo>
                <a:cubicBezTo>
                  <a:pt x="3945" y="2230"/>
                  <a:pt x="4036" y="2119"/>
                  <a:pt x="4036" y="1988"/>
                </a:cubicBezTo>
                <a:lnTo>
                  <a:pt x="4036" y="1844"/>
                </a:lnTo>
                <a:cubicBezTo>
                  <a:pt x="4036" y="1623"/>
                  <a:pt x="3987" y="1399"/>
                  <a:pt x="3891" y="1180"/>
                </a:cubicBezTo>
                <a:cubicBezTo>
                  <a:pt x="3866" y="1123"/>
                  <a:pt x="3854" y="1064"/>
                  <a:pt x="3854" y="1003"/>
                </a:cubicBezTo>
                <a:cubicBezTo>
                  <a:pt x="3854" y="752"/>
                  <a:pt x="4059" y="547"/>
                  <a:pt x="4311" y="547"/>
                </a:cubicBezTo>
                <a:close/>
                <a:moveTo>
                  <a:pt x="4319" y="0"/>
                </a:moveTo>
                <a:cubicBezTo>
                  <a:pt x="4298" y="0"/>
                  <a:pt x="4277" y="1"/>
                  <a:pt x="4255" y="2"/>
                </a:cubicBezTo>
                <a:cubicBezTo>
                  <a:pt x="3733" y="35"/>
                  <a:pt x="3321" y="472"/>
                  <a:pt x="3316" y="995"/>
                </a:cubicBezTo>
                <a:cubicBezTo>
                  <a:pt x="3315" y="1136"/>
                  <a:pt x="3343" y="1272"/>
                  <a:pt x="3400" y="1400"/>
                </a:cubicBezTo>
                <a:cubicBezTo>
                  <a:pt x="3455" y="1526"/>
                  <a:pt x="3486" y="1652"/>
                  <a:pt x="3496" y="1775"/>
                </a:cubicBezTo>
                <a:cubicBezTo>
                  <a:pt x="3345" y="1817"/>
                  <a:pt x="3198" y="1871"/>
                  <a:pt x="3058" y="1937"/>
                </a:cubicBezTo>
                <a:lnTo>
                  <a:pt x="2733" y="1374"/>
                </a:lnTo>
                <a:cubicBezTo>
                  <a:pt x="2683" y="1286"/>
                  <a:pt x="2591" y="1237"/>
                  <a:pt x="2496" y="1237"/>
                </a:cubicBezTo>
                <a:cubicBezTo>
                  <a:pt x="2440" y="1237"/>
                  <a:pt x="2383" y="1254"/>
                  <a:pt x="2333" y="1290"/>
                </a:cubicBezTo>
                <a:cubicBezTo>
                  <a:pt x="2221" y="1374"/>
                  <a:pt x="2194" y="1532"/>
                  <a:pt x="2263" y="1653"/>
                </a:cubicBezTo>
                <a:lnTo>
                  <a:pt x="2585" y="2211"/>
                </a:lnTo>
                <a:cubicBezTo>
                  <a:pt x="2460" y="2301"/>
                  <a:pt x="2340" y="2401"/>
                  <a:pt x="2228" y="2510"/>
                </a:cubicBezTo>
                <a:cubicBezTo>
                  <a:pt x="2125" y="2440"/>
                  <a:pt x="2031" y="2350"/>
                  <a:pt x="1950" y="2238"/>
                </a:cubicBezTo>
                <a:cubicBezTo>
                  <a:pt x="1868" y="2127"/>
                  <a:pt x="1766" y="2035"/>
                  <a:pt x="1647" y="1967"/>
                </a:cubicBezTo>
                <a:cubicBezTo>
                  <a:pt x="1489" y="1876"/>
                  <a:pt x="1317" y="1832"/>
                  <a:pt x="1146" y="1832"/>
                </a:cubicBezTo>
                <a:cubicBezTo>
                  <a:pt x="800" y="1832"/>
                  <a:pt x="463" y="2012"/>
                  <a:pt x="278" y="2334"/>
                </a:cubicBezTo>
                <a:cubicBezTo>
                  <a:pt x="0" y="2814"/>
                  <a:pt x="165" y="3427"/>
                  <a:pt x="644" y="3704"/>
                </a:cubicBezTo>
                <a:cubicBezTo>
                  <a:pt x="763" y="3773"/>
                  <a:pt x="892" y="3816"/>
                  <a:pt x="1029" y="3831"/>
                </a:cubicBezTo>
                <a:cubicBezTo>
                  <a:pt x="1166" y="3845"/>
                  <a:pt x="1292" y="3881"/>
                  <a:pt x="1404" y="3934"/>
                </a:cubicBezTo>
                <a:cubicBezTo>
                  <a:pt x="1366" y="4086"/>
                  <a:pt x="1339" y="4240"/>
                  <a:pt x="1324" y="4395"/>
                </a:cubicBezTo>
                <a:lnTo>
                  <a:pt x="674" y="4395"/>
                </a:lnTo>
                <a:cubicBezTo>
                  <a:pt x="513" y="4395"/>
                  <a:pt x="384" y="4535"/>
                  <a:pt x="402" y="4699"/>
                </a:cubicBezTo>
                <a:cubicBezTo>
                  <a:pt x="417" y="4840"/>
                  <a:pt x="542" y="4942"/>
                  <a:pt x="681" y="4942"/>
                </a:cubicBezTo>
                <a:lnTo>
                  <a:pt x="1324" y="4942"/>
                </a:lnTo>
                <a:cubicBezTo>
                  <a:pt x="1339" y="5097"/>
                  <a:pt x="1366" y="5251"/>
                  <a:pt x="1404" y="5403"/>
                </a:cubicBezTo>
                <a:cubicBezTo>
                  <a:pt x="1292" y="5457"/>
                  <a:pt x="1166" y="5492"/>
                  <a:pt x="1029" y="5506"/>
                </a:cubicBezTo>
                <a:cubicBezTo>
                  <a:pt x="892" y="5522"/>
                  <a:pt x="763" y="5564"/>
                  <a:pt x="644" y="5633"/>
                </a:cubicBezTo>
                <a:cubicBezTo>
                  <a:pt x="165" y="5911"/>
                  <a:pt x="0" y="6525"/>
                  <a:pt x="278" y="7004"/>
                </a:cubicBezTo>
                <a:cubicBezTo>
                  <a:pt x="463" y="7325"/>
                  <a:pt x="801" y="7505"/>
                  <a:pt x="1148" y="7505"/>
                </a:cubicBezTo>
                <a:cubicBezTo>
                  <a:pt x="1318" y="7505"/>
                  <a:pt x="1490" y="7462"/>
                  <a:pt x="1647" y="7371"/>
                </a:cubicBezTo>
                <a:cubicBezTo>
                  <a:pt x="1766" y="7302"/>
                  <a:pt x="1868" y="7210"/>
                  <a:pt x="1950" y="7100"/>
                </a:cubicBezTo>
                <a:cubicBezTo>
                  <a:pt x="2031" y="6988"/>
                  <a:pt x="2125" y="6897"/>
                  <a:pt x="2228" y="6827"/>
                </a:cubicBezTo>
                <a:cubicBezTo>
                  <a:pt x="2340" y="6936"/>
                  <a:pt x="2460" y="7036"/>
                  <a:pt x="2585" y="7126"/>
                </a:cubicBezTo>
                <a:lnTo>
                  <a:pt x="2259" y="7690"/>
                </a:lnTo>
                <a:cubicBezTo>
                  <a:pt x="2184" y="7821"/>
                  <a:pt x="2230" y="7989"/>
                  <a:pt x="2359" y="8064"/>
                </a:cubicBezTo>
                <a:cubicBezTo>
                  <a:pt x="2402" y="8089"/>
                  <a:pt x="2449" y="8100"/>
                  <a:pt x="2496" y="8100"/>
                </a:cubicBezTo>
                <a:cubicBezTo>
                  <a:pt x="2591" y="8100"/>
                  <a:pt x="2683" y="8052"/>
                  <a:pt x="2733" y="7964"/>
                </a:cubicBezTo>
                <a:lnTo>
                  <a:pt x="3058" y="7400"/>
                </a:lnTo>
                <a:cubicBezTo>
                  <a:pt x="3198" y="7466"/>
                  <a:pt x="3345" y="7521"/>
                  <a:pt x="3496" y="7563"/>
                </a:cubicBezTo>
                <a:cubicBezTo>
                  <a:pt x="3486" y="7687"/>
                  <a:pt x="3455" y="7812"/>
                  <a:pt x="3400" y="7937"/>
                </a:cubicBezTo>
                <a:cubicBezTo>
                  <a:pt x="3344" y="8063"/>
                  <a:pt x="3316" y="8196"/>
                  <a:pt x="3316" y="8333"/>
                </a:cubicBezTo>
                <a:cubicBezTo>
                  <a:pt x="3316" y="8886"/>
                  <a:pt x="3766" y="9335"/>
                  <a:pt x="4319" y="9335"/>
                </a:cubicBezTo>
                <a:cubicBezTo>
                  <a:pt x="4872" y="9335"/>
                  <a:pt x="5321" y="8886"/>
                  <a:pt x="5322" y="8331"/>
                </a:cubicBezTo>
                <a:cubicBezTo>
                  <a:pt x="5322" y="8194"/>
                  <a:pt x="5295" y="8060"/>
                  <a:pt x="5239" y="7935"/>
                </a:cubicBezTo>
                <a:cubicBezTo>
                  <a:pt x="5184" y="7810"/>
                  <a:pt x="5152" y="7683"/>
                  <a:pt x="5143" y="7561"/>
                </a:cubicBezTo>
                <a:cubicBezTo>
                  <a:pt x="5294" y="7518"/>
                  <a:pt x="5439" y="7464"/>
                  <a:pt x="5581" y="7398"/>
                </a:cubicBezTo>
                <a:lnTo>
                  <a:pt x="5905" y="7962"/>
                </a:lnTo>
                <a:cubicBezTo>
                  <a:pt x="5956" y="8049"/>
                  <a:pt x="6048" y="8098"/>
                  <a:pt x="6142" y="8098"/>
                </a:cubicBezTo>
                <a:cubicBezTo>
                  <a:pt x="6198" y="8098"/>
                  <a:pt x="6255" y="8081"/>
                  <a:pt x="6304" y="8044"/>
                </a:cubicBezTo>
                <a:cubicBezTo>
                  <a:pt x="6417" y="7962"/>
                  <a:pt x="6445" y="7803"/>
                  <a:pt x="6375" y="7682"/>
                </a:cubicBezTo>
                <a:lnTo>
                  <a:pt x="6053" y="7124"/>
                </a:lnTo>
                <a:cubicBezTo>
                  <a:pt x="6178" y="7034"/>
                  <a:pt x="6298" y="6934"/>
                  <a:pt x="6410" y="6824"/>
                </a:cubicBezTo>
                <a:cubicBezTo>
                  <a:pt x="6513" y="6894"/>
                  <a:pt x="6607" y="6986"/>
                  <a:pt x="6688" y="7098"/>
                </a:cubicBezTo>
                <a:cubicBezTo>
                  <a:pt x="6771" y="7208"/>
                  <a:pt x="6872" y="7299"/>
                  <a:pt x="6990" y="7368"/>
                </a:cubicBezTo>
                <a:cubicBezTo>
                  <a:pt x="7148" y="7458"/>
                  <a:pt x="7320" y="7503"/>
                  <a:pt x="7490" y="7503"/>
                </a:cubicBezTo>
                <a:cubicBezTo>
                  <a:pt x="7837" y="7503"/>
                  <a:pt x="8175" y="7323"/>
                  <a:pt x="8361" y="7002"/>
                </a:cubicBezTo>
                <a:cubicBezTo>
                  <a:pt x="8638" y="6521"/>
                  <a:pt x="8472" y="5907"/>
                  <a:pt x="7995" y="5631"/>
                </a:cubicBezTo>
                <a:cubicBezTo>
                  <a:pt x="7875" y="5562"/>
                  <a:pt x="7747" y="5519"/>
                  <a:pt x="7609" y="5504"/>
                </a:cubicBezTo>
                <a:cubicBezTo>
                  <a:pt x="7472" y="5490"/>
                  <a:pt x="7347" y="5454"/>
                  <a:pt x="7235" y="5400"/>
                </a:cubicBezTo>
                <a:cubicBezTo>
                  <a:pt x="7252" y="5332"/>
                  <a:pt x="7268" y="5264"/>
                  <a:pt x="7279" y="5195"/>
                </a:cubicBezTo>
                <a:lnTo>
                  <a:pt x="8478" y="5195"/>
                </a:lnTo>
                <a:cubicBezTo>
                  <a:pt x="9028" y="5195"/>
                  <a:pt x="9477" y="4747"/>
                  <a:pt x="9477" y="4197"/>
                </a:cubicBezTo>
                <a:cubicBezTo>
                  <a:pt x="9477" y="4028"/>
                  <a:pt x="9435" y="3863"/>
                  <a:pt x="9352" y="3715"/>
                </a:cubicBezTo>
                <a:lnTo>
                  <a:pt x="7749" y="814"/>
                </a:lnTo>
                <a:cubicBezTo>
                  <a:pt x="7565" y="479"/>
                  <a:pt x="7214" y="272"/>
                  <a:pt x="6834" y="272"/>
                </a:cubicBezTo>
                <a:cubicBezTo>
                  <a:pt x="6454" y="272"/>
                  <a:pt x="6103" y="479"/>
                  <a:pt x="5918" y="814"/>
                </a:cubicBezTo>
                <a:lnTo>
                  <a:pt x="5349" y="1840"/>
                </a:lnTo>
                <a:cubicBezTo>
                  <a:pt x="5281" y="1816"/>
                  <a:pt x="5211" y="1793"/>
                  <a:pt x="5142" y="1774"/>
                </a:cubicBezTo>
                <a:cubicBezTo>
                  <a:pt x="5151" y="1650"/>
                  <a:pt x="5183" y="1524"/>
                  <a:pt x="5238" y="1399"/>
                </a:cubicBezTo>
                <a:cubicBezTo>
                  <a:pt x="5294" y="1274"/>
                  <a:pt x="5321" y="1141"/>
                  <a:pt x="5321" y="1003"/>
                </a:cubicBezTo>
                <a:cubicBezTo>
                  <a:pt x="5321" y="450"/>
                  <a:pt x="4871" y="0"/>
                  <a:pt x="4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a:extLst>
              <a:ext uri="{FF2B5EF4-FFF2-40B4-BE49-F238E27FC236}">
                <a16:creationId xmlns:a16="http://schemas.microsoft.com/office/drawing/2014/main" id="{A6D8CBDC-18BB-6715-9812-42F54A9244C6}"/>
              </a:ext>
            </a:extLst>
          </p:cNvPr>
          <p:cNvSpPr/>
          <p:nvPr/>
        </p:nvSpPr>
        <p:spPr>
          <a:xfrm>
            <a:off x="202761" y="1446950"/>
            <a:ext cx="371722" cy="372919"/>
          </a:xfrm>
          <a:custGeom>
            <a:avLst/>
            <a:gdLst/>
            <a:ahLst/>
            <a:cxnLst/>
            <a:rect l="l" t="t" r="r" b="b"/>
            <a:pathLst>
              <a:path w="9314" h="9344" extrusionOk="0">
                <a:moveTo>
                  <a:pt x="6413" y="556"/>
                </a:moveTo>
                <a:cubicBezTo>
                  <a:pt x="7423" y="556"/>
                  <a:pt x="8285" y="1197"/>
                  <a:pt x="8613" y="2094"/>
                </a:cubicBezTo>
                <a:cubicBezTo>
                  <a:pt x="8368" y="1928"/>
                  <a:pt x="8072" y="1832"/>
                  <a:pt x="7753" y="1832"/>
                </a:cubicBezTo>
                <a:lnTo>
                  <a:pt x="1555" y="1832"/>
                </a:lnTo>
                <a:cubicBezTo>
                  <a:pt x="1237" y="1832"/>
                  <a:pt x="941" y="1928"/>
                  <a:pt x="694" y="2094"/>
                </a:cubicBezTo>
                <a:cubicBezTo>
                  <a:pt x="1024" y="1197"/>
                  <a:pt x="1885" y="556"/>
                  <a:pt x="2893" y="556"/>
                </a:cubicBezTo>
                <a:cubicBezTo>
                  <a:pt x="3485" y="556"/>
                  <a:pt x="4042" y="787"/>
                  <a:pt x="4460" y="1205"/>
                </a:cubicBezTo>
                <a:cubicBezTo>
                  <a:pt x="4513" y="1258"/>
                  <a:pt x="4583" y="1285"/>
                  <a:pt x="4653" y="1285"/>
                </a:cubicBezTo>
                <a:cubicBezTo>
                  <a:pt x="4723" y="1285"/>
                  <a:pt x="4793" y="1258"/>
                  <a:pt x="4846" y="1205"/>
                </a:cubicBezTo>
                <a:cubicBezTo>
                  <a:pt x="5265" y="787"/>
                  <a:pt x="5821" y="556"/>
                  <a:pt x="6413" y="556"/>
                </a:cubicBezTo>
                <a:close/>
                <a:moveTo>
                  <a:pt x="7748" y="2379"/>
                </a:moveTo>
                <a:cubicBezTo>
                  <a:pt x="8302" y="2379"/>
                  <a:pt x="8750" y="2827"/>
                  <a:pt x="8750" y="3381"/>
                </a:cubicBezTo>
                <a:lnTo>
                  <a:pt x="8750" y="4110"/>
                </a:lnTo>
                <a:cubicBezTo>
                  <a:pt x="8750" y="4771"/>
                  <a:pt x="8281" y="5324"/>
                  <a:pt x="7657" y="5450"/>
                </a:cubicBezTo>
                <a:lnTo>
                  <a:pt x="7657" y="4974"/>
                </a:lnTo>
                <a:cubicBezTo>
                  <a:pt x="7657" y="4378"/>
                  <a:pt x="7299" y="3851"/>
                  <a:pt x="6745" y="3629"/>
                </a:cubicBezTo>
                <a:cubicBezTo>
                  <a:pt x="6473" y="3520"/>
                  <a:pt x="6186" y="3467"/>
                  <a:pt x="5901" y="3467"/>
                </a:cubicBezTo>
                <a:cubicBezTo>
                  <a:pt x="5460" y="3467"/>
                  <a:pt x="5024" y="3594"/>
                  <a:pt x="4649" y="3841"/>
                </a:cubicBezTo>
                <a:cubicBezTo>
                  <a:pt x="4274" y="3595"/>
                  <a:pt x="3837" y="3467"/>
                  <a:pt x="3396" y="3467"/>
                </a:cubicBezTo>
                <a:cubicBezTo>
                  <a:pt x="3111" y="3467"/>
                  <a:pt x="2824" y="3520"/>
                  <a:pt x="2552" y="3629"/>
                </a:cubicBezTo>
                <a:cubicBezTo>
                  <a:pt x="1998" y="3849"/>
                  <a:pt x="1641" y="4378"/>
                  <a:pt x="1641" y="4974"/>
                </a:cubicBezTo>
                <a:lnTo>
                  <a:pt x="1641" y="5450"/>
                </a:lnTo>
                <a:cubicBezTo>
                  <a:pt x="1019" y="5324"/>
                  <a:pt x="547" y="4771"/>
                  <a:pt x="547" y="4110"/>
                </a:cubicBezTo>
                <a:lnTo>
                  <a:pt x="547" y="3381"/>
                </a:lnTo>
                <a:cubicBezTo>
                  <a:pt x="547" y="2827"/>
                  <a:pt x="995" y="2379"/>
                  <a:pt x="1549" y="2379"/>
                </a:cubicBezTo>
                <a:close/>
                <a:moveTo>
                  <a:pt x="5202" y="6754"/>
                </a:moveTo>
                <a:cubicBezTo>
                  <a:pt x="5362" y="6754"/>
                  <a:pt x="5492" y="6895"/>
                  <a:pt x="5473" y="7059"/>
                </a:cubicBezTo>
                <a:cubicBezTo>
                  <a:pt x="5457" y="7198"/>
                  <a:pt x="5334" y="7301"/>
                  <a:pt x="5193" y="7301"/>
                </a:cubicBezTo>
                <a:lnTo>
                  <a:pt x="4115" y="7301"/>
                </a:lnTo>
                <a:cubicBezTo>
                  <a:pt x="3974" y="7301"/>
                  <a:pt x="3851" y="7199"/>
                  <a:pt x="3836" y="7059"/>
                </a:cubicBezTo>
                <a:cubicBezTo>
                  <a:pt x="3817" y="6895"/>
                  <a:pt x="3946" y="6754"/>
                  <a:pt x="4107" y="6754"/>
                </a:cubicBezTo>
                <a:close/>
                <a:moveTo>
                  <a:pt x="3395" y="4020"/>
                </a:moveTo>
                <a:cubicBezTo>
                  <a:pt x="3741" y="4020"/>
                  <a:pt x="4083" y="4123"/>
                  <a:pt x="4375" y="4322"/>
                </a:cubicBezTo>
                <a:lnTo>
                  <a:pt x="4375" y="5289"/>
                </a:lnTo>
                <a:cubicBezTo>
                  <a:pt x="4375" y="5440"/>
                  <a:pt x="4497" y="5563"/>
                  <a:pt x="4649" y="5563"/>
                </a:cubicBezTo>
                <a:cubicBezTo>
                  <a:pt x="4659" y="5563"/>
                  <a:pt x="4669" y="5562"/>
                  <a:pt x="4680" y="5561"/>
                </a:cubicBezTo>
                <a:cubicBezTo>
                  <a:pt x="4819" y="5546"/>
                  <a:pt x="4922" y="5423"/>
                  <a:pt x="4922" y="5283"/>
                </a:cubicBezTo>
                <a:lnTo>
                  <a:pt x="4922" y="4324"/>
                </a:lnTo>
                <a:cubicBezTo>
                  <a:pt x="5213" y="4124"/>
                  <a:pt x="5556" y="4021"/>
                  <a:pt x="5901" y="4021"/>
                </a:cubicBezTo>
                <a:cubicBezTo>
                  <a:pt x="6118" y="4021"/>
                  <a:pt x="6336" y="4062"/>
                  <a:pt x="6543" y="4144"/>
                </a:cubicBezTo>
                <a:cubicBezTo>
                  <a:pt x="6887" y="4281"/>
                  <a:pt x="7109" y="4612"/>
                  <a:pt x="7109" y="4982"/>
                </a:cubicBezTo>
                <a:lnTo>
                  <a:pt x="7109" y="6334"/>
                </a:lnTo>
                <a:cubicBezTo>
                  <a:pt x="7109" y="6477"/>
                  <a:pt x="7098" y="6618"/>
                  <a:pt x="7075" y="6754"/>
                </a:cubicBezTo>
                <a:lnTo>
                  <a:pt x="5969" y="6754"/>
                </a:lnTo>
                <a:cubicBezTo>
                  <a:pt x="5856" y="6435"/>
                  <a:pt x="5551" y="6207"/>
                  <a:pt x="5195" y="6207"/>
                </a:cubicBezTo>
                <a:lnTo>
                  <a:pt x="4107" y="6207"/>
                </a:lnTo>
                <a:cubicBezTo>
                  <a:pt x="3640" y="6207"/>
                  <a:pt x="3263" y="6599"/>
                  <a:pt x="3288" y="7072"/>
                </a:cubicBezTo>
                <a:cubicBezTo>
                  <a:pt x="3310" y="7499"/>
                  <a:pt x="3693" y="7847"/>
                  <a:pt x="4120" y="7847"/>
                </a:cubicBezTo>
                <a:lnTo>
                  <a:pt x="5195" y="7847"/>
                </a:lnTo>
                <a:cubicBezTo>
                  <a:pt x="5552" y="7847"/>
                  <a:pt x="5856" y="7619"/>
                  <a:pt x="5969" y="7300"/>
                </a:cubicBezTo>
                <a:lnTo>
                  <a:pt x="6912" y="7300"/>
                </a:lnTo>
                <a:cubicBezTo>
                  <a:pt x="6535" y="8179"/>
                  <a:pt x="5661" y="8796"/>
                  <a:pt x="4646" y="8796"/>
                </a:cubicBezTo>
                <a:cubicBezTo>
                  <a:pt x="4627" y="8796"/>
                  <a:pt x="4607" y="8795"/>
                  <a:pt x="4588" y="8795"/>
                </a:cubicBezTo>
                <a:cubicBezTo>
                  <a:pt x="3250" y="8763"/>
                  <a:pt x="2188" y="7649"/>
                  <a:pt x="2188" y="6309"/>
                </a:cubicBezTo>
                <a:lnTo>
                  <a:pt x="2188" y="5752"/>
                </a:lnTo>
                <a:lnTo>
                  <a:pt x="2187" y="5752"/>
                </a:lnTo>
                <a:lnTo>
                  <a:pt x="2187" y="4981"/>
                </a:lnTo>
                <a:cubicBezTo>
                  <a:pt x="2187" y="4609"/>
                  <a:pt x="2409" y="4281"/>
                  <a:pt x="2754" y="4143"/>
                </a:cubicBezTo>
                <a:cubicBezTo>
                  <a:pt x="2961" y="4060"/>
                  <a:pt x="3179" y="4020"/>
                  <a:pt x="3395" y="4020"/>
                </a:cubicBezTo>
                <a:close/>
                <a:moveTo>
                  <a:pt x="2888" y="1"/>
                </a:moveTo>
                <a:cubicBezTo>
                  <a:pt x="1295" y="1"/>
                  <a:pt x="0" y="1295"/>
                  <a:pt x="0" y="2889"/>
                </a:cubicBezTo>
                <a:lnTo>
                  <a:pt x="0" y="4110"/>
                </a:lnTo>
                <a:cubicBezTo>
                  <a:pt x="0" y="5073"/>
                  <a:pt x="715" y="5872"/>
                  <a:pt x="1641" y="6005"/>
                </a:cubicBezTo>
                <a:lnTo>
                  <a:pt x="1641" y="6336"/>
                </a:lnTo>
                <a:cubicBezTo>
                  <a:pt x="1641" y="7994"/>
                  <a:pt x="2989" y="9344"/>
                  <a:pt x="4649" y="9344"/>
                </a:cubicBezTo>
                <a:cubicBezTo>
                  <a:pt x="5969" y="9344"/>
                  <a:pt x="7094" y="8488"/>
                  <a:pt x="7498" y="7302"/>
                </a:cubicBezTo>
                <a:lnTo>
                  <a:pt x="9023" y="7302"/>
                </a:lnTo>
                <a:cubicBezTo>
                  <a:pt x="9185" y="7302"/>
                  <a:pt x="9314" y="7162"/>
                  <a:pt x="9296" y="6997"/>
                </a:cubicBezTo>
                <a:cubicBezTo>
                  <a:pt x="9281" y="6858"/>
                  <a:pt x="9156" y="6754"/>
                  <a:pt x="9017" y="6754"/>
                </a:cubicBezTo>
                <a:lnTo>
                  <a:pt x="7629" y="6754"/>
                </a:lnTo>
                <a:cubicBezTo>
                  <a:pt x="7647" y="6617"/>
                  <a:pt x="7657" y="6478"/>
                  <a:pt x="7657" y="6336"/>
                </a:cubicBezTo>
                <a:lnTo>
                  <a:pt x="7657" y="6005"/>
                </a:lnTo>
                <a:cubicBezTo>
                  <a:pt x="8583" y="5872"/>
                  <a:pt x="9298" y="5073"/>
                  <a:pt x="9298" y="4110"/>
                </a:cubicBezTo>
                <a:lnTo>
                  <a:pt x="9298" y="2889"/>
                </a:lnTo>
                <a:cubicBezTo>
                  <a:pt x="9298" y="1295"/>
                  <a:pt x="8003" y="1"/>
                  <a:pt x="6410" y="1"/>
                </a:cubicBezTo>
                <a:cubicBezTo>
                  <a:pt x="5759" y="1"/>
                  <a:pt x="5144" y="224"/>
                  <a:pt x="4649" y="634"/>
                </a:cubicBezTo>
                <a:cubicBezTo>
                  <a:pt x="4154" y="224"/>
                  <a:pt x="3538" y="1"/>
                  <a:pt x="2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a:extLst>
              <a:ext uri="{FF2B5EF4-FFF2-40B4-BE49-F238E27FC236}">
                <a16:creationId xmlns:a16="http://schemas.microsoft.com/office/drawing/2014/main" id="{99E7D612-9F8C-D05C-2F86-0F744A6AED62}"/>
              </a:ext>
            </a:extLst>
          </p:cNvPr>
          <p:cNvSpPr/>
          <p:nvPr/>
        </p:nvSpPr>
        <p:spPr>
          <a:xfrm>
            <a:off x="8084730" y="1512481"/>
            <a:ext cx="246776" cy="241858"/>
          </a:xfrm>
          <a:custGeom>
            <a:avLst/>
            <a:gdLst/>
            <a:ahLst/>
            <a:cxnLst/>
            <a:rect l="l" t="t" r="r" b="b"/>
            <a:pathLst>
              <a:path w="1903" h="1865" extrusionOk="0">
                <a:moveTo>
                  <a:pt x="915" y="0"/>
                </a:moveTo>
                <a:cubicBezTo>
                  <a:pt x="840" y="0"/>
                  <a:pt x="780" y="61"/>
                  <a:pt x="780" y="135"/>
                </a:cubicBezTo>
                <a:cubicBezTo>
                  <a:pt x="780" y="188"/>
                  <a:pt x="811" y="232"/>
                  <a:pt x="854" y="254"/>
                </a:cubicBezTo>
                <a:lnTo>
                  <a:pt x="854" y="488"/>
                </a:lnTo>
                <a:cubicBezTo>
                  <a:pt x="766" y="506"/>
                  <a:pt x="687" y="549"/>
                  <a:pt x="625" y="610"/>
                </a:cubicBezTo>
                <a:lnTo>
                  <a:pt x="445" y="431"/>
                </a:lnTo>
                <a:cubicBezTo>
                  <a:pt x="459" y="385"/>
                  <a:pt x="448" y="331"/>
                  <a:pt x="411" y="294"/>
                </a:cubicBezTo>
                <a:cubicBezTo>
                  <a:pt x="385" y="268"/>
                  <a:pt x="351" y="254"/>
                  <a:pt x="316" y="254"/>
                </a:cubicBezTo>
                <a:cubicBezTo>
                  <a:pt x="282" y="254"/>
                  <a:pt x="247" y="268"/>
                  <a:pt x="221" y="294"/>
                </a:cubicBezTo>
                <a:cubicBezTo>
                  <a:pt x="168" y="347"/>
                  <a:pt x="168" y="432"/>
                  <a:pt x="222" y="485"/>
                </a:cubicBezTo>
                <a:cubicBezTo>
                  <a:pt x="249" y="511"/>
                  <a:pt x="283" y="524"/>
                  <a:pt x="317" y="524"/>
                </a:cubicBezTo>
                <a:cubicBezTo>
                  <a:pt x="332" y="524"/>
                  <a:pt x="347" y="521"/>
                  <a:pt x="362" y="516"/>
                </a:cubicBezTo>
                <a:lnTo>
                  <a:pt x="552" y="705"/>
                </a:lnTo>
                <a:cubicBezTo>
                  <a:pt x="519" y="760"/>
                  <a:pt x="496" y="823"/>
                  <a:pt x="489" y="891"/>
                </a:cubicBezTo>
                <a:lnTo>
                  <a:pt x="258" y="890"/>
                </a:lnTo>
                <a:cubicBezTo>
                  <a:pt x="237" y="846"/>
                  <a:pt x="190" y="814"/>
                  <a:pt x="137" y="814"/>
                </a:cubicBezTo>
                <a:cubicBezTo>
                  <a:pt x="62" y="814"/>
                  <a:pt x="3" y="873"/>
                  <a:pt x="1" y="948"/>
                </a:cubicBezTo>
                <a:cubicBezTo>
                  <a:pt x="1" y="1023"/>
                  <a:pt x="61" y="1083"/>
                  <a:pt x="135" y="1084"/>
                </a:cubicBezTo>
                <a:cubicBezTo>
                  <a:pt x="188" y="1084"/>
                  <a:pt x="232" y="1053"/>
                  <a:pt x="256" y="1010"/>
                </a:cubicBezTo>
                <a:lnTo>
                  <a:pt x="493" y="1011"/>
                </a:lnTo>
                <a:cubicBezTo>
                  <a:pt x="503" y="1074"/>
                  <a:pt x="525" y="1133"/>
                  <a:pt x="558" y="1186"/>
                </a:cubicBezTo>
                <a:lnTo>
                  <a:pt x="364" y="1379"/>
                </a:lnTo>
                <a:cubicBezTo>
                  <a:pt x="349" y="1374"/>
                  <a:pt x="334" y="1371"/>
                  <a:pt x="319" y="1371"/>
                </a:cubicBezTo>
                <a:cubicBezTo>
                  <a:pt x="285" y="1371"/>
                  <a:pt x="251" y="1384"/>
                  <a:pt x="225" y="1411"/>
                </a:cubicBezTo>
                <a:cubicBezTo>
                  <a:pt x="172" y="1463"/>
                  <a:pt x="172" y="1548"/>
                  <a:pt x="224" y="1601"/>
                </a:cubicBezTo>
                <a:cubicBezTo>
                  <a:pt x="250" y="1627"/>
                  <a:pt x="285" y="1641"/>
                  <a:pt x="319" y="1641"/>
                </a:cubicBezTo>
                <a:cubicBezTo>
                  <a:pt x="354" y="1641"/>
                  <a:pt x="388" y="1627"/>
                  <a:pt x="415" y="1601"/>
                </a:cubicBezTo>
                <a:cubicBezTo>
                  <a:pt x="451" y="1564"/>
                  <a:pt x="462" y="1512"/>
                  <a:pt x="447" y="1464"/>
                </a:cubicBezTo>
                <a:lnTo>
                  <a:pt x="635" y="1279"/>
                </a:lnTo>
                <a:cubicBezTo>
                  <a:pt x="703" y="1342"/>
                  <a:pt x="791" y="1385"/>
                  <a:pt x="890" y="1397"/>
                </a:cubicBezTo>
                <a:lnTo>
                  <a:pt x="890" y="1610"/>
                </a:lnTo>
                <a:cubicBezTo>
                  <a:pt x="845" y="1632"/>
                  <a:pt x="814" y="1676"/>
                  <a:pt x="814" y="1731"/>
                </a:cubicBezTo>
                <a:cubicBezTo>
                  <a:pt x="814" y="1805"/>
                  <a:pt x="874" y="1864"/>
                  <a:pt x="948" y="1864"/>
                </a:cubicBezTo>
                <a:cubicBezTo>
                  <a:pt x="1022" y="1864"/>
                  <a:pt x="1082" y="1804"/>
                  <a:pt x="1082" y="1731"/>
                </a:cubicBezTo>
                <a:cubicBezTo>
                  <a:pt x="1082" y="1678"/>
                  <a:pt x="1052" y="1633"/>
                  <a:pt x="1009" y="1611"/>
                </a:cubicBezTo>
                <a:lnTo>
                  <a:pt x="1009" y="1396"/>
                </a:lnTo>
                <a:cubicBezTo>
                  <a:pt x="1105" y="1383"/>
                  <a:pt x="1191" y="1341"/>
                  <a:pt x="1259" y="1278"/>
                </a:cubicBezTo>
                <a:lnTo>
                  <a:pt x="1417" y="1434"/>
                </a:lnTo>
                <a:cubicBezTo>
                  <a:pt x="1404" y="1480"/>
                  <a:pt x="1414" y="1534"/>
                  <a:pt x="1451" y="1571"/>
                </a:cubicBezTo>
                <a:cubicBezTo>
                  <a:pt x="1477" y="1597"/>
                  <a:pt x="1512" y="1610"/>
                  <a:pt x="1546" y="1610"/>
                </a:cubicBezTo>
                <a:cubicBezTo>
                  <a:pt x="1581" y="1610"/>
                  <a:pt x="1615" y="1597"/>
                  <a:pt x="1642" y="1571"/>
                </a:cubicBezTo>
                <a:cubicBezTo>
                  <a:pt x="1694" y="1518"/>
                  <a:pt x="1694" y="1433"/>
                  <a:pt x="1642" y="1380"/>
                </a:cubicBezTo>
                <a:cubicBezTo>
                  <a:pt x="1615" y="1354"/>
                  <a:pt x="1581" y="1341"/>
                  <a:pt x="1547" y="1341"/>
                </a:cubicBezTo>
                <a:cubicBezTo>
                  <a:pt x="1531" y="1341"/>
                  <a:pt x="1516" y="1344"/>
                  <a:pt x="1502" y="1348"/>
                </a:cubicBezTo>
                <a:lnTo>
                  <a:pt x="1337" y="1185"/>
                </a:lnTo>
                <a:cubicBezTo>
                  <a:pt x="1370" y="1132"/>
                  <a:pt x="1393" y="1074"/>
                  <a:pt x="1404" y="1010"/>
                </a:cubicBezTo>
                <a:lnTo>
                  <a:pt x="1646" y="1009"/>
                </a:lnTo>
                <a:cubicBezTo>
                  <a:pt x="1668" y="1052"/>
                  <a:pt x="1712" y="1083"/>
                  <a:pt x="1765" y="1083"/>
                </a:cubicBezTo>
                <a:cubicBezTo>
                  <a:pt x="1841" y="1083"/>
                  <a:pt x="1900" y="1022"/>
                  <a:pt x="1900" y="947"/>
                </a:cubicBezTo>
                <a:cubicBezTo>
                  <a:pt x="1903" y="873"/>
                  <a:pt x="1842" y="812"/>
                  <a:pt x="1767" y="812"/>
                </a:cubicBezTo>
                <a:cubicBezTo>
                  <a:pt x="1713" y="812"/>
                  <a:pt x="1668" y="844"/>
                  <a:pt x="1646" y="889"/>
                </a:cubicBezTo>
                <a:lnTo>
                  <a:pt x="1409" y="890"/>
                </a:lnTo>
                <a:cubicBezTo>
                  <a:pt x="1399" y="806"/>
                  <a:pt x="1368" y="728"/>
                  <a:pt x="1320" y="664"/>
                </a:cubicBezTo>
                <a:lnTo>
                  <a:pt x="1500" y="486"/>
                </a:lnTo>
                <a:cubicBezTo>
                  <a:pt x="1514" y="491"/>
                  <a:pt x="1530" y="494"/>
                  <a:pt x="1546" y="494"/>
                </a:cubicBezTo>
                <a:cubicBezTo>
                  <a:pt x="1579" y="494"/>
                  <a:pt x="1613" y="481"/>
                  <a:pt x="1640" y="454"/>
                </a:cubicBezTo>
                <a:cubicBezTo>
                  <a:pt x="1692" y="401"/>
                  <a:pt x="1692" y="316"/>
                  <a:pt x="1640" y="263"/>
                </a:cubicBezTo>
                <a:cubicBezTo>
                  <a:pt x="1613" y="237"/>
                  <a:pt x="1579" y="224"/>
                  <a:pt x="1544" y="224"/>
                </a:cubicBezTo>
                <a:cubicBezTo>
                  <a:pt x="1509" y="224"/>
                  <a:pt x="1474" y="237"/>
                  <a:pt x="1448" y="263"/>
                </a:cubicBezTo>
                <a:cubicBezTo>
                  <a:pt x="1411" y="300"/>
                  <a:pt x="1401" y="353"/>
                  <a:pt x="1415" y="400"/>
                </a:cubicBezTo>
                <a:lnTo>
                  <a:pt x="1236" y="578"/>
                </a:lnTo>
                <a:cubicBezTo>
                  <a:pt x="1164" y="520"/>
                  <a:pt x="1073" y="484"/>
                  <a:pt x="973" y="478"/>
                </a:cubicBezTo>
                <a:lnTo>
                  <a:pt x="973" y="256"/>
                </a:lnTo>
                <a:cubicBezTo>
                  <a:pt x="1017" y="233"/>
                  <a:pt x="1049" y="189"/>
                  <a:pt x="1049" y="135"/>
                </a:cubicBezTo>
                <a:cubicBezTo>
                  <a:pt x="1049" y="59"/>
                  <a:pt x="989" y="0"/>
                  <a:pt x="9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egnaposto numero diapositiva 1">
            <a:extLst>
              <a:ext uri="{FF2B5EF4-FFF2-40B4-BE49-F238E27FC236}">
                <a16:creationId xmlns:a16="http://schemas.microsoft.com/office/drawing/2014/main" id="{D7AD65C2-EBEB-CDFA-93B7-87E49FD1313B}"/>
              </a:ext>
            </a:extLst>
          </p:cNvPr>
          <p:cNvSpPr>
            <a:spLocks noGrp="1"/>
          </p:cNvSpPr>
          <p:nvPr>
            <p:ph type="sldNum" sz="quarter" idx="12"/>
          </p:nvPr>
        </p:nvSpPr>
        <p:spPr/>
        <p:txBody>
          <a:bodyPr/>
          <a:lstStyle/>
          <a:p>
            <a:fld id="{648C1812-8ECC-4A8D-9A1D-6B198784C036}" type="slidenum">
              <a:rPr lang="en-US" smtClean="0"/>
              <a:t>8</a:t>
            </a:fld>
            <a:endParaRPr lang="en-US" dirty="0"/>
          </a:p>
        </p:txBody>
      </p:sp>
      <p:sp>
        <p:nvSpPr>
          <p:cNvPr id="3" name="Google Shape;810;p49">
            <a:extLst>
              <a:ext uri="{FF2B5EF4-FFF2-40B4-BE49-F238E27FC236}">
                <a16:creationId xmlns:a16="http://schemas.microsoft.com/office/drawing/2014/main" id="{146000F2-2C81-77E6-B77E-7D10132CCADB}"/>
              </a:ext>
            </a:extLst>
          </p:cNvPr>
          <p:cNvSpPr txBox="1">
            <a:spLocks/>
          </p:cNvSpPr>
          <p:nvPr/>
        </p:nvSpPr>
        <p:spPr>
          <a:xfrm>
            <a:off x="105459" y="394604"/>
            <a:ext cx="720000" cy="720000"/>
          </a:xfrm>
          <a:prstGeom prst="rect">
            <a:avLst/>
          </a:prstGeom>
          <a:solidFill>
            <a:schemeClr val="bg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solidFill>
                  <a:schemeClr val="tx1"/>
                </a:solidFill>
              </a:rPr>
              <a:t>05</a:t>
            </a:r>
          </a:p>
        </p:txBody>
      </p:sp>
      <p:grpSp>
        <p:nvGrpSpPr>
          <p:cNvPr id="13" name="Gruppo 12">
            <a:extLst>
              <a:ext uri="{FF2B5EF4-FFF2-40B4-BE49-F238E27FC236}">
                <a16:creationId xmlns:a16="http://schemas.microsoft.com/office/drawing/2014/main" id="{28C8D743-CD2F-B46C-CD6F-9CA63D93FFC7}"/>
              </a:ext>
            </a:extLst>
          </p:cNvPr>
          <p:cNvGrpSpPr/>
          <p:nvPr/>
        </p:nvGrpSpPr>
        <p:grpSpPr>
          <a:xfrm>
            <a:off x="2416897" y="1424012"/>
            <a:ext cx="1813796" cy="413337"/>
            <a:chOff x="5329298" y="2095936"/>
            <a:chExt cx="1813796" cy="413337"/>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34C3AAE0-643E-0C18-5E0F-A12ADBF8815F}"/>
                    </a:ext>
                  </a:extLst>
                </p:cNvPr>
                <p:cNvSpPr txBox="1"/>
                <p:nvPr/>
              </p:nvSpPr>
              <p:spPr>
                <a:xfrm>
                  <a:off x="5414666" y="2135302"/>
                  <a:ext cx="1728428" cy="307777"/>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𝐸</m:t>
                            </m:r>
                          </m:e>
                          <m:sub>
                            <m:r>
                              <a:rPr lang="it-IT" b="0" i="1" smtClean="0">
                                <a:solidFill>
                                  <a:schemeClr val="tx1"/>
                                </a:solidFill>
                                <a:latin typeface="Cambria Math" panose="02040503050406030204" pitchFamily="18" charset="0"/>
                              </a:rPr>
                              <m:t>0</m:t>
                            </m:r>
                          </m:sub>
                        </m:sSub>
                        <m:r>
                          <a:rPr lang="it-IT" b="0" i="1" smtClean="0">
                            <a:solidFill>
                              <a:schemeClr val="tx1"/>
                            </a:solidFill>
                            <a:latin typeface="Cambria Math" panose="02040503050406030204" pitchFamily="18" charset="0"/>
                          </a:rPr>
                          <m:t>=</m:t>
                        </m:r>
                        <m:r>
                          <a:rPr lang="it-IT" b="0" i="1" smtClean="0">
                            <a:solidFill>
                              <a:schemeClr val="tx1"/>
                            </a:solidFill>
                            <a:latin typeface="Cambria Math" panose="02040503050406030204" pitchFamily="18" charset="0"/>
                          </a:rPr>
                          <m:t>𝑠𝑝𝑒𝑐</m:t>
                        </m:r>
                        <m:d>
                          <m:dPr>
                            <m:ctrlPr>
                              <a:rPr lang="it-IT" b="0" i="1" smtClean="0">
                                <a:solidFill>
                                  <a:schemeClr val="tx1"/>
                                </a:solidFill>
                                <a:latin typeface="Cambria Math" panose="02040503050406030204" pitchFamily="18" charset="0"/>
                              </a:rPr>
                            </m:ctrlPr>
                          </m:dPr>
                          <m:e>
                            <m:r>
                              <a:rPr lang="it-IT" b="0" i="1" smtClean="0">
                                <a:solidFill>
                                  <a:schemeClr val="tx1"/>
                                </a:solidFill>
                                <a:latin typeface="Cambria Math" panose="02040503050406030204" pitchFamily="18" charset="0"/>
                              </a:rPr>
                              <m:t>𝐹</m:t>
                            </m:r>
                            <m:sSup>
                              <m:sSupPr>
                                <m:ctrlPr>
                                  <a:rPr lang="it-IT" b="0" i="1" smtClean="0">
                                    <a:solidFill>
                                      <a:schemeClr val="tx1"/>
                                    </a:solidFill>
                                    <a:latin typeface="Cambria Math" panose="02040503050406030204" pitchFamily="18" charset="0"/>
                                  </a:rPr>
                                </m:ctrlPr>
                              </m:sSupPr>
                              <m:e>
                                <m:r>
                                  <a:rPr lang="it-IT" b="0" i="1" smtClean="0">
                                    <a:solidFill>
                                      <a:schemeClr val="tx1"/>
                                    </a:solidFill>
                                    <a:latin typeface="Cambria Math" panose="02040503050406030204" pitchFamily="18" charset="0"/>
                                  </a:rPr>
                                  <m:t>𝑉</m:t>
                                </m:r>
                              </m:e>
                              <m:sup>
                                <m:r>
                                  <a:rPr lang="it-IT" b="0" i="1" smtClean="0">
                                    <a:solidFill>
                                      <a:schemeClr val="tx1"/>
                                    </a:solidFill>
                                    <a:latin typeface="Cambria Math" panose="02040503050406030204" pitchFamily="18" charset="0"/>
                                  </a:rPr>
                                  <m:t>−1</m:t>
                                </m:r>
                              </m:sup>
                            </m:sSup>
                          </m:e>
                        </m:d>
                      </m:oMath>
                    </m:oMathPara>
                  </a14:m>
                  <a:endParaRPr lang="en-US" dirty="0">
                    <a:solidFill>
                      <a:schemeClr val="tx1"/>
                    </a:solidFill>
                  </a:endParaRPr>
                </a:p>
              </p:txBody>
            </p:sp>
          </mc:Choice>
          <mc:Fallback xmlns="">
            <p:sp>
              <p:nvSpPr>
                <p:cNvPr id="9" name="CasellaDiTesto 8">
                  <a:extLst>
                    <a:ext uri="{FF2B5EF4-FFF2-40B4-BE49-F238E27FC236}">
                      <a16:creationId xmlns:a16="http://schemas.microsoft.com/office/drawing/2014/main" id="{B4040ED6-05F8-080B-6C81-8B67617C8288}"/>
                    </a:ext>
                  </a:extLst>
                </p:cNvPr>
                <p:cNvSpPr txBox="1">
                  <a:spLocks noRot="1" noChangeAspect="1" noMove="1" noResize="1" noEditPoints="1" noAdjustHandles="1" noChangeArrowheads="1" noChangeShapeType="1" noTextEdit="1"/>
                </p:cNvSpPr>
                <p:nvPr/>
              </p:nvSpPr>
              <p:spPr>
                <a:xfrm>
                  <a:off x="5414666" y="2135302"/>
                  <a:ext cx="1728428" cy="307777"/>
                </a:xfrm>
                <a:prstGeom prst="rect">
                  <a:avLst/>
                </a:prstGeom>
                <a:blipFill>
                  <a:blip r:embed="rId5"/>
                  <a:stretch>
                    <a:fillRect b="-1961"/>
                  </a:stretch>
                </a:blipFill>
                <a:ln>
                  <a:noFill/>
                </a:ln>
              </p:spPr>
              <p:txBody>
                <a:bodyPr/>
                <a:lstStyle/>
                <a:p>
                  <a:r>
                    <a:rPr lang="en-US">
                      <a:noFill/>
                    </a:rPr>
                    <a:t> </a:t>
                  </a:r>
                </a:p>
              </p:txBody>
            </p:sp>
          </mc:Fallback>
        </mc:AlternateContent>
        <p:sp>
          <p:nvSpPr>
            <p:cNvPr id="12" name="Rettangolo 11">
              <a:extLst>
                <a:ext uri="{FF2B5EF4-FFF2-40B4-BE49-F238E27FC236}">
                  <a16:creationId xmlns:a16="http://schemas.microsoft.com/office/drawing/2014/main" id="{C5FCCFD5-DFE2-FF4B-7DE2-E39FDFD7F295}"/>
                </a:ext>
              </a:extLst>
            </p:cNvPr>
            <p:cNvSpPr/>
            <p:nvPr/>
          </p:nvSpPr>
          <p:spPr>
            <a:xfrm>
              <a:off x="5329298" y="2095936"/>
              <a:ext cx="1613369" cy="413337"/>
            </a:xfrm>
            <a:prstGeom prst="rect">
              <a:avLst/>
            </a:prstGeom>
            <a:noFill/>
            <a:ln w="38100">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uppo 17">
            <a:extLst>
              <a:ext uri="{FF2B5EF4-FFF2-40B4-BE49-F238E27FC236}">
                <a16:creationId xmlns:a16="http://schemas.microsoft.com/office/drawing/2014/main" id="{4FBD11E4-DF63-C39A-6F95-96EF9F3131CC}"/>
              </a:ext>
            </a:extLst>
          </p:cNvPr>
          <p:cNvGrpSpPr/>
          <p:nvPr/>
        </p:nvGrpSpPr>
        <p:grpSpPr>
          <a:xfrm>
            <a:off x="4945466" y="1302716"/>
            <a:ext cx="2424491" cy="643059"/>
            <a:chOff x="825459" y="1880493"/>
            <a:chExt cx="2424491" cy="643059"/>
          </a:xfrm>
        </p:grpSpPr>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4E346471-B9B2-FE90-7488-D6FD9DD19F27}"/>
                    </a:ext>
                  </a:extLst>
                </p:cNvPr>
                <p:cNvSpPr txBox="1"/>
                <p:nvPr/>
              </p:nvSpPr>
              <p:spPr>
                <a:xfrm>
                  <a:off x="848715" y="1880493"/>
                  <a:ext cx="1314912" cy="18466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it-IT" sz="1200" b="0" i="1" smtClean="0">
                            <a:solidFill>
                              <a:schemeClr val="tx1"/>
                            </a:solidFill>
                            <a:latin typeface="Cambria Math" panose="02040503050406030204" pitchFamily="18" charset="0"/>
                          </a:rPr>
                          <m:t>𝑥</m:t>
                        </m:r>
                        <m:r>
                          <a:rPr lang="it-IT" sz="1200" b="0" i="1" smtClean="0">
                            <a:solidFill>
                              <a:schemeClr val="tx1"/>
                            </a:solidFill>
                            <a:latin typeface="Cambria Math" panose="02040503050406030204" pitchFamily="18" charset="0"/>
                          </a:rPr>
                          <m:t>=</m:t>
                        </m:r>
                        <m:sSup>
                          <m:sSupPr>
                            <m:ctrlPr>
                              <a:rPr lang="it-IT" sz="1200" b="0" i="1" smtClean="0">
                                <a:solidFill>
                                  <a:schemeClr val="tx1"/>
                                </a:solidFill>
                                <a:latin typeface="Cambria Math" panose="02040503050406030204" pitchFamily="18" charset="0"/>
                              </a:rPr>
                            </m:ctrlPr>
                          </m:sSupPr>
                          <m:e>
                            <m:d>
                              <m:dPr>
                                <m:ctrlPr>
                                  <a:rPr lang="it-IT" sz="1200" b="0" i="1" smtClean="0">
                                    <a:solidFill>
                                      <a:schemeClr val="tx1"/>
                                    </a:solidFill>
                                    <a:latin typeface="Cambria Math" panose="02040503050406030204" pitchFamily="18" charset="0"/>
                                  </a:rPr>
                                </m:ctrlPr>
                              </m:dPr>
                              <m:e>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1</m:t>
                                    </m:r>
                                  </m:sub>
                                </m:sSub>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2</m:t>
                                    </m:r>
                                  </m:sub>
                                </m:sSub>
                                <m:r>
                                  <a:rPr lang="it-IT" sz="1200" b="0" i="1" smtClean="0">
                                    <a:solidFill>
                                      <a:schemeClr val="tx1"/>
                                    </a:solidFill>
                                    <a:latin typeface="Cambria Math" panose="02040503050406030204" pitchFamily="18" charset="0"/>
                                  </a:rPr>
                                  <m:t>,…, </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𝑛</m:t>
                                    </m:r>
                                  </m:sub>
                                </m:sSub>
                              </m:e>
                            </m:d>
                          </m:e>
                          <m:sup>
                            <m:r>
                              <a:rPr lang="it-IT" sz="1200" b="0" i="1" smtClean="0">
                                <a:solidFill>
                                  <a:schemeClr val="tx1"/>
                                </a:solidFill>
                                <a:latin typeface="Cambria Math" panose="02040503050406030204" pitchFamily="18" charset="0"/>
                              </a:rPr>
                              <m:t>𝑇</m:t>
                            </m:r>
                          </m:sup>
                        </m:sSup>
                      </m:oMath>
                    </m:oMathPara>
                  </a14:m>
                  <a:endParaRPr lang="en-US" sz="1200" dirty="0">
                    <a:solidFill>
                      <a:schemeClr val="tx1"/>
                    </a:solidFill>
                  </a:endParaRPr>
                </a:p>
              </p:txBody>
            </p:sp>
          </mc:Choice>
          <mc:Fallback xmlns="">
            <p:sp>
              <p:nvSpPr>
                <p:cNvPr id="4" name="CasellaDiTesto 3">
                  <a:extLst>
                    <a:ext uri="{FF2B5EF4-FFF2-40B4-BE49-F238E27FC236}">
                      <a16:creationId xmlns:a16="http://schemas.microsoft.com/office/drawing/2014/main" id="{CF78F248-2E13-6096-D174-FDBA7C2C6A89}"/>
                    </a:ext>
                  </a:extLst>
                </p:cNvPr>
                <p:cNvSpPr txBox="1">
                  <a:spLocks noRot="1" noChangeAspect="1" noMove="1" noResize="1" noEditPoints="1" noAdjustHandles="1" noChangeArrowheads="1" noChangeShapeType="1" noTextEdit="1"/>
                </p:cNvSpPr>
                <p:nvPr/>
              </p:nvSpPr>
              <p:spPr>
                <a:xfrm>
                  <a:off x="848715" y="1880493"/>
                  <a:ext cx="1314912" cy="184666"/>
                </a:xfrm>
                <a:prstGeom prst="rect">
                  <a:avLst/>
                </a:prstGeom>
                <a:blipFill>
                  <a:blip r:embed="rId11"/>
                  <a:stretch>
                    <a:fillRect l="-46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D00908C1-1DF5-4D6C-0CA9-A19C247265F2}"/>
                    </a:ext>
                  </a:extLst>
                </p:cNvPr>
                <p:cNvSpPr txBox="1"/>
                <p:nvPr/>
              </p:nvSpPr>
              <p:spPr>
                <a:xfrm>
                  <a:off x="848715" y="2198995"/>
                  <a:ext cx="2401235" cy="265970"/>
                </a:xfrm>
                <a:prstGeom prst="rect">
                  <a:avLst/>
                </a:prstGeom>
                <a:noFill/>
              </p:spPr>
              <p:txBody>
                <a:bodyPr wrap="none" lIns="0" tIns="0" rIns="0" bIns="0" rtlCol="0">
                  <a:spAutoFit/>
                </a:bodyPr>
                <a:lstStyle/>
                <a:p>
                  <a:pPr algn="l"/>
                  <a14:m>
                    <m:oMath xmlns:m="http://schemas.openxmlformats.org/officeDocument/2006/math">
                      <m:f>
                        <m:fPr>
                          <m:ctrlPr>
                            <a:rPr lang="it-IT" sz="1200" b="0" i="1" smtClean="0">
                              <a:solidFill>
                                <a:schemeClr val="tx1"/>
                              </a:solidFill>
                              <a:latin typeface="Cambria Math" panose="02040503050406030204" pitchFamily="18" charset="0"/>
                            </a:rPr>
                          </m:ctrlPr>
                        </m:fPr>
                        <m:num>
                          <m:r>
                            <a:rPr lang="it-IT" sz="1200" b="0" i="1" smtClean="0">
                              <a:solidFill>
                                <a:schemeClr val="tx1"/>
                              </a:solidFill>
                              <a:latin typeface="Cambria Math" panose="02040503050406030204" pitchFamily="18" charset="0"/>
                            </a:rPr>
                            <m:t>𝑑</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𝑥</m:t>
                              </m:r>
                            </m:e>
                            <m:sub>
                              <m:r>
                                <a:rPr lang="it-IT" sz="1200" b="0" i="1" smtClean="0">
                                  <a:solidFill>
                                    <a:schemeClr val="tx1"/>
                                  </a:solidFill>
                                  <a:latin typeface="Cambria Math" panose="02040503050406030204" pitchFamily="18" charset="0"/>
                                </a:rPr>
                                <m:t>𝑖</m:t>
                              </m:r>
                            </m:sub>
                          </m:sSub>
                        </m:num>
                        <m:den>
                          <m:r>
                            <a:rPr lang="it-IT" sz="1200" b="0" i="1" smtClean="0">
                              <a:solidFill>
                                <a:schemeClr val="tx1"/>
                              </a:solidFill>
                              <a:latin typeface="Cambria Math" panose="02040503050406030204" pitchFamily="18" charset="0"/>
                            </a:rPr>
                            <m:t>𝑑𝑡</m:t>
                          </m:r>
                        </m:den>
                      </m:f>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𝐹</m:t>
                          </m:r>
                        </m:e>
                        <m:sub>
                          <m:r>
                            <a:rPr lang="it-IT" sz="1200" b="0" i="1" smtClean="0">
                              <a:solidFill>
                                <a:schemeClr val="tx1"/>
                              </a:solidFill>
                              <a:latin typeface="Cambria Math" panose="02040503050406030204" pitchFamily="18" charset="0"/>
                            </a:rPr>
                            <m:t>𝑖</m:t>
                          </m:r>
                        </m:sub>
                      </m:sSub>
                      <m:d>
                        <m:dPr>
                          <m:ctrlPr>
                            <a:rPr lang="it-IT" sz="1200" b="0" i="1" smtClean="0">
                              <a:solidFill>
                                <a:schemeClr val="tx1"/>
                              </a:solidFill>
                              <a:latin typeface="Cambria Math" panose="02040503050406030204" pitchFamily="18" charset="0"/>
                            </a:rPr>
                          </m:ctrlPr>
                        </m:dPr>
                        <m:e>
                          <m:r>
                            <a:rPr lang="it-IT" sz="1200" b="0" i="1" smtClean="0">
                              <a:solidFill>
                                <a:schemeClr val="tx1"/>
                              </a:solidFill>
                              <a:latin typeface="Cambria Math" panose="02040503050406030204" pitchFamily="18" charset="0"/>
                            </a:rPr>
                            <m:t>𝑥</m:t>
                          </m:r>
                        </m:e>
                      </m:d>
                      <m:r>
                        <a:rPr lang="it-IT" sz="1200" b="0" i="1" smtClean="0">
                          <a:solidFill>
                            <a:schemeClr val="tx1"/>
                          </a:solidFill>
                          <a:latin typeface="Cambria Math" panose="02040503050406030204" pitchFamily="18" charset="0"/>
                        </a:rPr>
                        <m:t>−</m:t>
                      </m:r>
                      <m:sSub>
                        <m:sSubPr>
                          <m:ctrlPr>
                            <a:rPr lang="it-IT" sz="1200" b="0" i="1" smtClean="0">
                              <a:solidFill>
                                <a:schemeClr val="tx1"/>
                              </a:solidFill>
                              <a:latin typeface="Cambria Math" panose="02040503050406030204" pitchFamily="18" charset="0"/>
                            </a:rPr>
                          </m:ctrlPr>
                        </m:sSubPr>
                        <m:e>
                          <m:r>
                            <a:rPr lang="it-IT" sz="1200" b="0" i="1" smtClean="0">
                              <a:solidFill>
                                <a:schemeClr val="tx1"/>
                              </a:solidFill>
                              <a:latin typeface="Cambria Math" panose="02040503050406030204" pitchFamily="18" charset="0"/>
                            </a:rPr>
                            <m:t>𝑉</m:t>
                          </m:r>
                        </m:e>
                        <m:sub>
                          <m:r>
                            <a:rPr lang="it-IT" sz="1200" b="0" i="1" smtClean="0">
                              <a:solidFill>
                                <a:schemeClr val="tx1"/>
                              </a:solidFill>
                              <a:latin typeface="Cambria Math" panose="02040503050406030204" pitchFamily="18" charset="0"/>
                            </a:rPr>
                            <m:t>𝑖</m:t>
                          </m:r>
                        </m:sub>
                      </m:sSub>
                      <m:d>
                        <m:dPr>
                          <m:ctrlPr>
                            <a:rPr lang="it-IT" sz="1200" b="0" i="1" smtClean="0">
                              <a:solidFill>
                                <a:schemeClr val="tx1"/>
                              </a:solidFill>
                              <a:latin typeface="Cambria Math" panose="02040503050406030204" pitchFamily="18" charset="0"/>
                            </a:rPr>
                          </m:ctrlPr>
                        </m:dPr>
                        <m:e>
                          <m:r>
                            <a:rPr lang="it-IT" sz="1200" b="0" i="1" smtClean="0">
                              <a:solidFill>
                                <a:schemeClr val="tx1"/>
                              </a:solidFill>
                              <a:latin typeface="Cambria Math" panose="02040503050406030204" pitchFamily="18" charset="0"/>
                            </a:rPr>
                            <m:t>𝑥</m:t>
                          </m:r>
                        </m:e>
                      </m:d>
                    </m:oMath>
                  </a14:m>
                  <a:r>
                    <a:rPr lang="en-US" sz="1200" dirty="0">
                      <a:solidFill>
                        <a:schemeClr val="tx1"/>
                      </a:solidFill>
                    </a:rPr>
                    <a:t> for </a:t>
                  </a:r>
                  <a14:m>
                    <m:oMath xmlns:m="http://schemas.openxmlformats.org/officeDocument/2006/math">
                      <m:r>
                        <a:rPr lang="it-IT" sz="1200" b="0" i="1" smtClean="0">
                          <a:solidFill>
                            <a:schemeClr val="tx1"/>
                          </a:solidFill>
                          <a:latin typeface="Cambria Math" panose="02040503050406030204" pitchFamily="18" charset="0"/>
                        </a:rPr>
                        <m:t>𝑖</m:t>
                      </m:r>
                      <m:r>
                        <a:rPr lang="it-IT" sz="1200" b="0" i="1" smtClean="0">
                          <a:solidFill>
                            <a:schemeClr val="tx1"/>
                          </a:solidFill>
                          <a:latin typeface="Cambria Math" panose="02040503050406030204" pitchFamily="18" charset="0"/>
                        </a:rPr>
                        <m:t>=1,2,…, </m:t>
                      </m:r>
                      <m:r>
                        <a:rPr lang="it-IT" sz="1200" b="0" i="1" smtClean="0">
                          <a:solidFill>
                            <a:schemeClr val="tx1"/>
                          </a:solidFill>
                          <a:latin typeface="Cambria Math" panose="02040503050406030204" pitchFamily="18" charset="0"/>
                        </a:rPr>
                        <m:t>𝑚</m:t>
                      </m:r>
                    </m:oMath>
                  </a14:m>
                  <a:r>
                    <a:rPr lang="en-US" sz="1200" dirty="0">
                      <a:solidFill>
                        <a:schemeClr val="tx1"/>
                      </a:solidFill>
                    </a:rPr>
                    <a:t> </a:t>
                  </a:r>
                </a:p>
              </p:txBody>
            </p:sp>
          </mc:Choice>
          <mc:Fallback xmlns="">
            <p:sp>
              <p:nvSpPr>
                <p:cNvPr id="5" name="CasellaDiTesto 4">
                  <a:extLst>
                    <a:ext uri="{FF2B5EF4-FFF2-40B4-BE49-F238E27FC236}">
                      <a16:creationId xmlns:a16="http://schemas.microsoft.com/office/drawing/2014/main" id="{61AEF628-42CB-E915-AAD9-BAEADB41D449}"/>
                    </a:ext>
                  </a:extLst>
                </p:cNvPr>
                <p:cNvSpPr txBox="1">
                  <a:spLocks noRot="1" noChangeAspect="1" noMove="1" noResize="1" noEditPoints="1" noAdjustHandles="1" noChangeArrowheads="1" noChangeShapeType="1" noTextEdit="1"/>
                </p:cNvSpPr>
                <p:nvPr/>
              </p:nvSpPr>
              <p:spPr>
                <a:xfrm>
                  <a:off x="848715" y="2198995"/>
                  <a:ext cx="2401235" cy="265970"/>
                </a:xfrm>
                <a:prstGeom prst="rect">
                  <a:avLst/>
                </a:prstGeom>
                <a:blipFill>
                  <a:blip r:embed="rId12"/>
                  <a:stretch>
                    <a:fillRect l="-1523" t="-6977" b="-16279"/>
                  </a:stretch>
                </a:blipFill>
              </p:spPr>
              <p:txBody>
                <a:bodyPr/>
                <a:lstStyle/>
                <a:p>
                  <a:r>
                    <a:rPr lang="en-US">
                      <a:noFill/>
                    </a:rPr>
                    <a:t> </a:t>
                  </a:r>
                </a:p>
              </p:txBody>
            </p:sp>
          </mc:Fallback>
        </mc:AlternateContent>
        <p:sp>
          <p:nvSpPr>
            <p:cNvPr id="17" name="Rettangolo 16">
              <a:extLst>
                <a:ext uri="{FF2B5EF4-FFF2-40B4-BE49-F238E27FC236}">
                  <a16:creationId xmlns:a16="http://schemas.microsoft.com/office/drawing/2014/main" id="{A32C5633-832B-7CB5-45C3-09A347E09E8E}"/>
                </a:ext>
              </a:extLst>
            </p:cNvPr>
            <p:cNvSpPr/>
            <p:nvPr/>
          </p:nvSpPr>
          <p:spPr>
            <a:xfrm>
              <a:off x="825459" y="1880493"/>
              <a:ext cx="2401235" cy="643059"/>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6AC983C3-9694-C591-FA28-9D721C76DE53}"/>
                  </a:ext>
                </a:extLst>
              </p:cNvPr>
              <p:cNvSpPr txBox="1"/>
              <p:nvPr/>
            </p:nvSpPr>
            <p:spPr>
              <a:xfrm>
                <a:off x="707806" y="3458109"/>
                <a:ext cx="1154128" cy="288000"/>
              </a:xfrm>
              <a:prstGeom prst="rect">
                <a:avLst/>
              </a:prstGeom>
              <a:noFill/>
              <a:ln w="19050">
                <a:solidFill>
                  <a:srgbClr val="00B0F0"/>
                </a:solidFill>
              </a:ln>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𝐶</m:t>
                          </m:r>
                        </m:sub>
                      </m:sSub>
                      <m:r>
                        <a:rPr lang="it-IT" b="0" i="1" smtClean="0">
                          <a:solidFill>
                            <a:schemeClr val="tx1"/>
                          </a:solidFill>
                          <a:latin typeface="Cambria Math" panose="02040503050406030204" pitchFamily="18" charset="0"/>
                        </a:rPr>
                        <m:t>=0, </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𝐼</m:t>
                          </m:r>
                        </m:e>
                        <m:sub>
                          <m:r>
                            <a:rPr lang="it-IT" b="0" i="1" smtClean="0">
                              <a:solidFill>
                                <a:schemeClr val="tx1"/>
                              </a:solidFill>
                              <a:latin typeface="Cambria Math" panose="02040503050406030204" pitchFamily="18" charset="0"/>
                            </a:rPr>
                            <m:t>𝐴</m:t>
                          </m:r>
                        </m:sub>
                      </m:sSub>
                      <m:r>
                        <a:rPr lang="it-IT" b="0" i="1" smtClean="0">
                          <a:solidFill>
                            <a:schemeClr val="tx1"/>
                          </a:solidFill>
                          <a:latin typeface="Cambria Math" panose="02040503050406030204" pitchFamily="18" charset="0"/>
                        </a:rPr>
                        <m:t>=0</m:t>
                      </m:r>
                    </m:oMath>
                  </m:oMathPara>
                </a14:m>
                <a:endParaRPr lang="en-US" dirty="0">
                  <a:solidFill>
                    <a:schemeClr val="tx1"/>
                  </a:solidFill>
                </a:endParaRPr>
              </a:p>
            </p:txBody>
          </p:sp>
        </mc:Choice>
        <mc:Fallback xmlns="">
          <p:sp>
            <p:nvSpPr>
              <p:cNvPr id="21" name="CasellaDiTesto 20">
                <a:extLst>
                  <a:ext uri="{FF2B5EF4-FFF2-40B4-BE49-F238E27FC236}">
                    <a16:creationId xmlns:a16="http://schemas.microsoft.com/office/drawing/2014/main" id="{6AC983C3-9694-C591-FA28-9D721C76DE53}"/>
                  </a:ext>
                </a:extLst>
              </p:cNvPr>
              <p:cNvSpPr txBox="1">
                <a:spLocks noRot="1" noChangeAspect="1" noMove="1" noResize="1" noEditPoints="1" noAdjustHandles="1" noChangeArrowheads="1" noChangeShapeType="1" noTextEdit="1"/>
              </p:cNvSpPr>
              <p:nvPr/>
            </p:nvSpPr>
            <p:spPr>
              <a:xfrm>
                <a:off x="707806" y="3458109"/>
                <a:ext cx="1154128" cy="288000"/>
              </a:xfrm>
              <a:prstGeom prst="rect">
                <a:avLst/>
              </a:prstGeom>
              <a:blipFill>
                <a:blip r:embed="rId13"/>
                <a:stretch>
                  <a:fillRect/>
                </a:stretch>
              </a:blipFill>
              <a:ln w="19050">
                <a:solidFill>
                  <a:srgbClr val="00B0F0"/>
                </a:solidFill>
              </a:ln>
            </p:spPr>
            <p:txBody>
              <a:bodyPr/>
              <a:lstStyle/>
              <a:p>
                <a:r>
                  <a:rPr lang="en-US">
                    <a:noFill/>
                  </a:rPr>
                  <a:t> </a:t>
                </a:r>
              </a:p>
            </p:txBody>
          </p:sp>
        </mc:Fallback>
      </mc:AlternateContent>
      <p:cxnSp>
        <p:nvCxnSpPr>
          <p:cNvPr id="23" name="Connettore 2 22">
            <a:extLst>
              <a:ext uri="{FF2B5EF4-FFF2-40B4-BE49-F238E27FC236}">
                <a16:creationId xmlns:a16="http://schemas.microsoft.com/office/drawing/2014/main" id="{15D293F7-E95A-E9AC-2D81-7294369220DF}"/>
              </a:ext>
            </a:extLst>
          </p:cNvPr>
          <p:cNvCxnSpPr/>
          <p:nvPr/>
        </p:nvCxnSpPr>
        <p:spPr>
          <a:xfrm>
            <a:off x="1942378" y="3602109"/>
            <a:ext cx="9490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FF8D4CD7-AAF8-0D7B-7995-F51607562F1A}"/>
              </a:ext>
            </a:extLst>
          </p:cNvPr>
          <p:cNvPicPr>
            <a:picLocks noChangeAspect="1"/>
          </p:cNvPicPr>
          <p:nvPr/>
        </p:nvPicPr>
        <p:blipFill>
          <a:blip r:embed="rId14"/>
          <a:stretch>
            <a:fillRect/>
          </a:stretch>
        </p:blipFill>
        <p:spPr>
          <a:xfrm>
            <a:off x="3059857" y="2492767"/>
            <a:ext cx="5165583" cy="2195512"/>
          </a:xfrm>
          <a:prstGeom prst="rect">
            <a:avLst/>
          </a:prstGeom>
        </p:spPr>
      </p:pic>
    </p:spTree>
    <p:extLst>
      <p:ext uri="{BB962C8B-B14F-4D97-AF65-F5344CB8AC3E}">
        <p14:creationId xmlns:p14="http://schemas.microsoft.com/office/powerpoint/2010/main" val="79807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 grpId="0"/>
      <p:bldP spid="1008" grpId="0"/>
      <p:bldP spid="1012" grpId="0" animBg="1"/>
      <p:bldP spid="1014"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graphicFrame>
        <p:nvGraphicFramePr>
          <p:cNvPr id="11" name="Oggetto 10">
            <a:extLst>
              <a:ext uri="{FF2B5EF4-FFF2-40B4-BE49-F238E27FC236}">
                <a16:creationId xmlns:a16="http://schemas.microsoft.com/office/drawing/2014/main" id="{B802F8B4-94C3-6D70-66F5-BCDFE2D3EA8D}"/>
              </a:ext>
            </a:extLst>
          </p:cNvPr>
          <p:cNvGraphicFramePr>
            <a:graphicFrameLocks noGrp="1" noDrilldown="1" noChangeAspect="1" noMove="1" noResize="1"/>
          </p:cNvGraphicFramePr>
          <p:nvPr>
            <p:extLst>
              <p:ext uri="{D42A27DB-BD31-4B8C-83A1-F6EECF244321}">
                <p14:modId xmlns:p14="http://schemas.microsoft.com/office/powerpoint/2010/main" val="3413479178"/>
              </p:ext>
            </p:extLst>
          </p:nvPr>
        </p:nvGraphicFramePr>
        <p:xfrm>
          <a:off x="1947085" y="540731"/>
          <a:ext cx="3223737" cy="4602769"/>
        </p:xfrm>
        <a:graphic>
          <a:graphicData uri="http://schemas.openxmlformats.org/presentationml/2006/ole">
            <mc:AlternateContent xmlns:mc="http://schemas.openxmlformats.org/markup-compatibility/2006">
              <mc:Choice xmlns:v="urn:schemas-microsoft-com:vml" Requires="v">
                <p:oleObj name="Acrobat Document" r:id="rId3" imgW="6050073" imgH="8641080" progId="Acrobat.Document.DC">
                  <p:embed/>
                </p:oleObj>
              </mc:Choice>
              <mc:Fallback>
                <p:oleObj name="Acrobat Document" r:id="rId3" imgW="6050073" imgH="8641080" progId="Acrobat.Document.DC">
                  <p:embed/>
                  <p:pic>
                    <p:nvPicPr>
                      <p:cNvPr id="0" name=""/>
                      <p:cNvPicPr/>
                      <p:nvPr/>
                    </p:nvPicPr>
                    <p:blipFill>
                      <a:blip r:embed="rId4"/>
                      <a:stretch>
                        <a:fillRect/>
                      </a:stretch>
                    </p:blipFill>
                    <p:spPr>
                      <a:xfrm>
                        <a:off x="1947085" y="540731"/>
                        <a:ext cx="3223737" cy="4602769"/>
                      </a:xfrm>
                      <a:prstGeom prst="rect">
                        <a:avLst/>
                      </a:prstGeom>
                    </p:spPr>
                  </p:pic>
                </p:oleObj>
              </mc:Fallback>
            </mc:AlternateContent>
          </a:graphicData>
        </a:graphic>
      </p:graphicFrame>
      <p:graphicFrame>
        <p:nvGraphicFramePr>
          <p:cNvPr id="12" name="Oggetto 11">
            <a:extLst>
              <a:ext uri="{FF2B5EF4-FFF2-40B4-BE49-F238E27FC236}">
                <a16:creationId xmlns:a16="http://schemas.microsoft.com/office/drawing/2014/main" id="{37F9429D-8B5E-7433-5341-1A6FCD983354}"/>
              </a:ext>
            </a:extLst>
          </p:cNvPr>
          <p:cNvGraphicFramePr>
            <a:graphicFrameLocks noChangeAspect="1"/>
          </p:cNvGraphicFramePr>
          <p:nvPr>
            <p:extLst>
              <p:ext uri="{D42A27DB-BD31-4B8C-83A1-F6EECF244321}">
                <p14:modId xmlns:p14="http://schemas.microsoft.com/office/powerpoint/2010/main" val="177740613"/>
              </p:ext>
            </p:extLst>
          </p:nvPr>
        </p:nvGraphicFramePr>
        <p:xfrm>
          <a:off x="5247161" y="555068"/>
          <a:ext cx="3223736" cy="4602769"/>
        </p:xfrm>
        <a:graphic>
          <a:graphicData uri="http://schemas.openxmlformats.org/presentationml/2006/ole">
            <mc:AlternateContent xmlns:mc="http://schemas.openxmlformats.org/markup-compatibility/2006">
              <mc:Choice xmlns:v="urn:schemas-microsoft-com:vml" Requires="v">
                <p:oleObj name="Acrobat Document" r:id="rId5" imgW="6050073" imgH="8641080" progId="Acrobat.Document.DC">
                  <p:embed/>
                </p:oleObj>
              </mc:Choice>
              <mc:Fallback>
                <p:oleObj name="Acrobat Document" r:id="rId5" imgW="6050073" imgH="8641080" progId="Acrobat.Document.DC">
                  <p:embed/>
                  <p:pic>
                    <p:nvPicPr>
                      <p:cNvPr id="0" name=""/>
                      <p:cNvPicPr/>
                      <p:nvPr/>
                    </p:nvPicPr>
                    <p:blipFill>
                      <a:blip r:embed="rId6"/>
                      <a:stretch>
                        <a:fillRect/>
                      </a:stretch>
                    </p:blipFill>
                    <p:spPr>
                      <a:xfrm>
                        <a:off x="5247161" y="555068"/>
                        <a:ext cx="3223736" cy="4602769"/>
                      </a:xfrm>
                      <a:prstGeom prst="rect">
                        <a:avLst/>
                      </a:prstGeom>
                    </p:spPr>
                  </p:pic>
                </p:oleObj>
              </mc:Fallback>
            </mc:AlternateContent>
          </a:graphicData>
        </a:graphic>
      </p:graphicFrame>
      <p:sp>
        <p:nvSpPr>
          <p:cNvPr id="13" name="Rettangolo 12">
            <a:extLst>
              <a:ext uri="{FF2B5EF4-FFF2-40B4-BE49-F238E27FC236}">
                <a16:creationId xmlns:a16="http://schemas.microsoft.com/office/drawing/2014/main" id="{5938552D-5C6B-0542-0FD9-083C76FFB5AC}"/>
              </a:ext>
            </a:extLst>
          </p:cNvPr>
          <p:cNvSpPr/>
          <p:nvPr/>
        </p:nvSpPr>
        <p:spPr>
          <a:xfrm>
            <a:off x="4606643" y="1896594"/>
            <a:ext cx="528180" cy="728755"/>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ttangolo 13">
            <a:extLst>
              <a:ext uri="{FF2B5EF4-FFF2-40B4-BE49-F238E27FC236}">
                <a16:creationId xmlns:a16="http://schemas.microsoft.com/office/drawing/2014/main" id="{FAA4679B-42CC-433A-8E41-1191502E9D3E}"/>
              </a:ext>
            </a:extLst>
          </p:cNvPr>
          <p:cNvSpPr/>
          <p:nvPr/>
        </p:nvSpPr>
        <p:spPr>
          <a:xfrm>
            <a:off x="7949917" y="1940560"/>
            <a:ext cx="528180" cy="698444"/>
          </a:xfrm>
          <a:prstGeom prst="rect">
            <a:avLst/>
          </a:prstGeom>
          <a:noFill/>
          <a:ln>
            <a:solidFill>
              <a:srgbClr val="FF6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tangolo 17">
            <a:extLst>
              <a:ext uri="{FF2B5EF4-FFF2-40B4-BE49-F238E27FC236}">
                <a16:creationId xmlns:a16="http://schemas.microsoft.com/office/drawing/2014/main" id="{DBBF8DA5-448A-41DC-814F-98F9012E4406}"/>
              </a:ext>
            </a:extLst>
          </p:cNvPr>
          <p:cNvSpPr/>
          <p:nvPr/>
        </p:nvSpPr>
        <p:spPr>
          <a:xfrm>
            <a:off x="4606643" y="2624049"/>
            <a:ext cx="528180" cy="547554"/>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ttangolo 18">
            <a:extLst>
              <a:ext uri="{FF2B5EF4-FFF2-40B4-BE49-F238E27FC236}">
                <a16:creationId xmlns:a16="http://schemas.microsoft.com/office/drawing/2014/main" id="{592098DF-C268-326B-40E2-1B5380560858}"/>
              </a:ext>
            </a:extLst>
          </p:cNvPr>
          <p:cNvSpPr/>
          <p:nvPr/>
        </p:nvSpPr>
        <p:spPr>
          <a:xfrm>
            <a:off x="7957116" y="2643750"/>
            <a:ext cx="528180" cy="551569"/>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A95F7D4E-4F36-040A-F0BD-64DE1C4B61F4}"/>
              </a:ext>
            </a:extLst>
          </p:cNvPr>
          <p:cNvSpPr/>
          <p:nvPr/>
        </p:nvSpPr>
        <p:spPr>
          <a:xfrm>
            <a:off x="7994302" y="1156334"/>
            <a:ext cx="334276" cy="37373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tangolo 6">
            <a:extLst>
              <a:ext uri="{FF2B5EF4-FFF2-40B4-BE49-F238E27FC236}">
                <a16:creationId xmlns:a16="http://schemas.microsoft.com/office/drawing/2014/main" id="{C43CB0CE-A11E-AC60-0FF2-9DCA271188A1}"/>
              </a:ext>
            </a:extLst>
          </p:cNvPr>
          <p:cNvSpPr/>
          <p:nvPr/>
        </p:nvSpPr>
        <p:spPr>
          <a:xfrm>
            <a:off x="4677616" y="1137340"/>
            <a:ext cx="334276" cy="373731"/>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72" name="Google Shape;972;p53"/>
              <p:cNvSpPr txBox="1">
                <a:spLocks noGrp="1"/>
              </p:cNvSpPr>
              <p:nvPr>
                <p:ph type="title" idx="3"/>
              </p:nvPr>
            </p:nvSpPr>
            <p:spPr>
              <a:xfrm>
                <a:off x="881048" y="262897"/>
                <a:ext cx="3911637" cy="46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Simulations with different </a:t>
                </a:r>
                <a14:m>
                  <m:oMath xmlns:m="http://schemas.openxmlformats.org/officeDocument/2006/math">
                    <m:sSub>
                      <m:sSubPr>
                        <m:ctrlPr>
                          <a:rPr lang="it-IT" sz="1800" b="1" i="1" smtClean="0">
                            <a:latin typeface="Cambria Math" panose="02040503050406030204" pitchFamily="18" charset="0"/>
                          </a:rPr>
                        </m:ctrlPr>
                      </m:sSubPr>
                      <m:e>
                        <m:r>
                          <a:rPr lang="it-IT" sz="1800" b="1" i="1" smtClean="0">
                            <a:latin typeface="Cambria Math" panose="02040503050406030204" pitchFamily="18" charset="0"/>
                          </a:rPr>
                          <m:t>𝑬</m:t>
                        </m:r>
                      </m:e>
                      <m:sub>
                        <m:r>
                          <a:rPr lang="it-IT" sz="1800" b="1" i="1" smtClean="0">
                            <a:latin typeface="Cambria Math" panose="02040503050406030204" pitchFamily="18" charset="0"/>
                          </a:rPr>
                          <m:t>𝟎</m:t>
                        </m:r>
                      </m:sub>
                    </m:sSub>
                    <m:r>
                      <a:rPr lang="it-IT" sz="1800" b="1" i="1" smtClean="0">
                        <a:latin typeface="Cambria Math" panose="02040503050406030204" pitchFamily="18" charset="0"/>
                      </a:rPr>
                      <m:t> </m:t>
                    </m:r>
                  </m:oMath>
                </a14:m>
                <a:endParaRPr sz="1800" dirty="0"/>
              </a:p>
            </p:txBody>
          </p:sp>
        </mc:Choice>
        <mc:Fallback xmlns="">
          <p:sp>
            <p:nvSpPr>
              <p:cNvPr id="972" name="Google Shape;972;p53"/>
              <p:cNvSpPr txBox="1">
                <a:spLocks noGrp="1" noRot="1" noChangeAspect="1" noMove="1" noResize="1" noEditPoints="1" noAdjustHandles="1" noChangeArrowheads="1" noChangeShapeType="1" noTextEdit="1"/>
              </p:cNvSpPr>
              <p:nvPr>
                <p:ph type="title" idx="3"/>
              </p:nvPr>
            </p:nvSpPr>
            <p:spPr>
              <a:xfrm>
                <a:off x="881048" y="262897"/>
                <a:ext cx="3911637" cy="468600"/>
              </a:xfrm>
              <a:prstGeom prst="rect">
                <a:avLst/>
              </a:prstGeom>
              <a:blipFill>
                <a:blip r:embed="rId7"/>
                <a:stretch>
                  <a:fillRect l="-1404" b="-10390"/>
                </a:stretch>
              </a:blipFill>
            </p:spPr>
            <p:txBody>
              <a:bodyPr/>
              <a:lstStyle/>
              <a:p>
                <a:r>
                  <a:rPr lang="en-US">
                    <a:noFill/>
                  </a:rPr>
                  <a:t> </a:t>
                </a:r>
              </a:p>
            </p:txBody>
          </p:sp>
        </mc:Fallback>
      </mc:AlternateContent>
      <p:sp>
        <p:nvSpPr>
          <p:cNvPr id="976" name="Google Shape;976;p53"/>
          <p:cNvSpPr/>
          <p:nvPr/>
        </p:nvSpPr>
        <p:spPr>
          <a:xfrm flipH="1">
            <a:off x="844695" y="4071496"/>
            <a:ext cx="72706" cy="72699"/>
          </a:xfrm>
          <a:custGeom>
            <a:avLst/>
            <a:gdLst/>
            <a:ahLst/>
            <a:cxnLst/>
            <a:rect l="l" t="t" r="r" b="b"/>
            <a:pathLst>
              <a:path w="270" h="270" extrusionOk="0">
                <a:moveTo>
                  <a:pt x="135" y="52"/>
                </a:moveTo>
                <a:cubicBezTo>
                  <a:pt x="181" y="52"/>
                  <a:pt x="218" y="89"/>
                  <a:pt x="218" y="135"/>
                </a:cubicBezTo>
                <a:cubicBezTo>
                  <a:pt x="218" y="181"/>
                  <a:pt x="181" y="218"/>
                  <a:pt x="135" y="218"/>
                </a:cubicBezTo>
                <a:cubicBezTo>
                  <a:pt x="89" y="218"/>
                  <a:pt x="52" y="181"/>
                  <a:pt x="52" y="135"/>
                </a:cubicBezTo>
                <a:cubicBezTo>
                  <a:pt x="52" y="89"/>
                  <a:pt x="89" y="52"/>
                  <a:pt x="135" y="52"/>
                </a:cubicBezTo>
                <a:close/>
                <a:moveTo>
                  <a:pt x="135" y="0"/>
                </a:moveTo>
                <a:cubicBezTo>
                  <a:pt x="62" y="0"/>
                  <a:pt x="1" y="61"/>
                  <a:pt x="1" y="135"/>
                </a:cubicBezTo>
                <a:cubicBezTo>
                  <a:pt x="1" y="209"/>
                  <a:pt x="62" y="270"/>
                  <a:pt x="135" y="270"/>
                </a:cubicBezTo>
                <a:cubicBezTo>
                  <a:pt x="209" y="270"/>
                  <a:pt x="269" y="210"/>
                  <a:pt x="269" y="135"/>
                </a:cubicBezTo>
                <a:cubicBezTo>
                  <a:pt x="269" y="61"/>
                  <a:pt x="209" y="0"/>
                  <a:pt x="1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egnaposto numero diapositiva 2">
            <a:extLst>
              <a:ext uri="{FF2B5EF4-FFF2-40B4-BE49-F238E27FC236}">
                <a16:creationId xmlns:a16="http://schemas.microsoft.com/office/drawing/2014/main" id="{AC279A22-AA7C-8637-B645-2FC393F2E224}"/>
              </a:ext>
            </a:extLst>
          </p:cNvPr>
          <p:cNvSpPr>
            <a:spLocks noGrp="1"/>
          </p:cNvSpPr>
          <p:nvPr>
            <p:ph type="sldNum" sz="quarter" idx="12"/>
          </p:nvPr>
        </p:nvSpPr>
        <p:spPr/>
        <p:txBody>
          <a:bodyPr/>
          <a:lstStyle/>
          <a:p>
            <a:fld id="{648C1812-8ECC-4A8D-9A1D-6B198784C036}" type="slidenum">
              <a:rPr lang="en-US" smtClean="0"/>
              <a:t>9</a:t>
            </a:fld>
            <a:endParaRPr lang="en-US"/>
          </a:p>
        </p:txBody>
      </p:sp>
      <p:sp>
        <p:nvSpPr>
          <p:cNvPr id="4" name="Google Shape;810;p49">
            <a:extLst>
              <a:ext uri="{FF2B5EF4-FFF2-40B4-BE49-F238E27FC236}">
                <a16:creationId xmlns:a16="http://schemas.microsoft.com/office/drawing/2014/main" id="{03ED6460-2061-D473-6621-5D1A38234DAB}"/>
              </a:ext>
            </a:extLst>
          </p:cNvPr>
          <p:cNvSpPr txBox="1">
            <a:spLocks/>
          </p:cNvSpPr>
          <p:nvPr/>
        </p:nvSpPr>
        <p:spPr>
          <a:xfrm>
            <a:off x="105459" y="394604"/>
            <a:ext cx="720000" cy="720000"/>
          </a:xfrm>
          <a:prstGeom prst="rect">
            <a:avLst/>
          </a:prstGeom>
          <a:solidFill>
            <a:schemeClr val="bg2"/>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200" dirty="0">
                <a:solidFill>
                  <a:schemeClr val="tx1"/>
                </a:solidFill>
              </a:rPr>
              <a:t>05</a:t>
            </a:r>
          </a:p>
        </p:txBody>
      </p: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CA6B4FF9-B62D-8549-6B4C-4A46F497289F}"/>
                  </a:ext>
                </a:extLst>
              </p:cNvPr>
              <p:cNvSpPr txBox="1"/>
              <p:nvPr/>
            </p:nvSpPr>
            <p:spPr>
              <a:xfrm>
                <a:off x="448141" y="1765645"/>
                <a:ext cx="865814" cy="523220"/>
              </a:xfrm>
              <a:prstGeom prst="rect">
                <a:avLst/>
              </a:prstGeom>
              <a:noFill/>
              <a:ln w="28575">
                <a:solidFill>
                  <a:schemeClr val="accent2"/>
                </a:solidFill>
              </a:ln>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1</m:t>
                          </m:r>
                        </m:sub>
                      </m:sSub>
                      <m:r>
                        <a:rPr lang="it-IT" b="0" i="1" smtClean="0">
                          <a:latin typeface="Cambria Math" panose="02040503050406030204" pitchFamily="18" charset="0"/>
                        </a:rPr>
                        <m:t>&gt;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2</m:t>
                          </m:r>
                        </m:sub>
                      </m:sSub>
                      <m:r>
                        <a:rPr lang="it-IT" b="0" i="1" smtClean="0">
                          <a:latin typeface="Cambria Math" panose="02040503050406030204" pitchFamily="18" charset="0"/>
                        </a:rPr>
                        <m:t>,</m:t>
                      </m:r>
                    </m:oMath>
                  </m:oMathPara>
                </a14:m>
                <a:endParaRPr lang="en-US" dirty="0"/>
              </a:p>
              <a:p>
                <a:pPr algn="l"/>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𝜆</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𝜆</m:t>
                          </m:r>
                        </m:e>
                        <m:sub>
                          <m:r>
                            <a:rPr lang="it-IT" b="0" i="1" smtClean="0">
                              <a:latin typeface="Cambria Math" panose="02040503050406030204" pitchFamily="18" charset="0"/>
                            </a:rPr>
                            <m:t>2</m:t>
                          </m:r>
                        </m:sub>
                      </m:sSub>
                      <m:r>
                        <a:rPr lang="it-IT" b="0" i="1" smtClean="0">
                          <a:latin typeface="Cambria Math" panose="02040503050406030204" pitchFamily="18" charset="0"/>
                        </a:rPr>
                        <m:t>,</m:t>
                      </m:r>
                    </m:oMath>
                  </m:oMathPara>
                </a14:m>
                <a:endParaRPr lang="en-US" dirty="0"/>
              </a:p>
            </p:txBody>
          </p:sp>
        </mc:Choice>
        <mc:Fallback xmlns="">
          <p:sp>
            <p:nvSpPr>
              <p:cNvPr id="15" name="CasellaDiTesto 14">
                <a:extLst>
                  <a:ext uri="{FF2B5EF4-FFF2-40B4-BE49-F238E27FC236}">
                    <a16:creationId xmlns:a16="http://schemas.microsoft.com/office/drawing/2014/main" id="{CA6B4FF9-B62D-8549-6B4C-4A46F497289F}"/>
                  </a:ext>
                </a:extLst>
              </p:cNvPr>
              <p:cNvSpPr txBox="1">
                <a:spLocks noRot="1" noChangeAspect="1" noMove="1" noResize="1" noEditPoints="1" noAdjustHandles="1" noChangeArrowheads="1" noChangeShapeType="1" noTextEdit="1"/>
              </p:cNvSpPr>
              <p:nvPr/>
            </p:nvSpPr>
            <p:spPr>
              <a:xfrm>
                <a:off x="448141" y="1765645"/>
                <a:ext cx="865814" cy="523220"/>
              </a:xfrm>
              <a:prstGeom prst="rect">
                <a:avLst/>
              </a:prstGeom>
              <a:blipFill>
                <a:blip r:embed="rId8"/>
                <a:stretch>
                  <a:fillRect/>
                </a:stretch>
              </a:blipFill>
              <a:ln w="28575">
                <a:solidFill>
                  <a:schemeClr val="accent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sellaDiTesto 16">
                <a:extLst>
                  <a:ext uri="{FF2B5EF4-FFF2-40B4-BE49-F238E27FC236}">
                    <a16:creationId xmlns:a16="http://schemas.microsoft.com/office/drawing/2014/main" id="{162D833C-E032-3E83-81C5-8FBA8AF304BC}"/>
                  </a:ext>
                </a:extLst>
              </p:cNvPr>
              <p:cNvSpPr txBox="1"/>
              <p:nvPr/>
            </p:nvSpPr>
            <p:spPr>
              <a:xfrm>
                <a:off x="448141" y="2423749"/>
                <a:ext cx="878637" cy="523220"/>
              </a:xfrm>
              <a:prstGeom prst="rect">
                <a:avLst/>
              </a:prstGeom>
              <a:noFill/>
              <a:ln w="28575">
                <a:solidFill>
                  <a:srgbClr val="FF6600"/>
                </a:solidFill>
              </a:ln>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1</m:t>
                          </m:r>
                        </m:sub>
                      </m:sSub>
                      <m:r>
                        <a:rPr lang="it-IT" b="0" i="1" smtClean="0">
                          <a:latin typeface="Cambria Math" panose="02040503050406030204" pitchFamily="18" charset="0"/>
                        </a:rPr>
                        <m:t>&lt;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2</m:t>
                          </m:r>
                        </m:sub>
                      </m:sSub>
                      <m:r>
                        <a:rPr lang="it-IT" b="0" i="1" smtClean="0">
                          <a:latin typeface="Cambria Math" panose="02040503050406030204" pitchFamily="18" charset="0"/>
                        </a:rPr>
                        <m:t>,</m:t>
                      </m:r>
                    </m:oMath>
                  </m:oMathPara>
                </a14:m>
                <a:endParaRPr lang="en-US" dirty="0"/>
              </a:p>
              <a:p>
                <a:pPr algn="l"/>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𝜆</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𝜆</m:t>
                          </m:r>
                        </m:e>
                        <m:sub>
                          <m:r>
                            <a:rPr lang="it-IT" b="0" i="1" smtClean="0">
                              <a:latin typeface="Cambria Math" panose="02040503050406030204" pitchFamily="18" charset="0"/>
                            </a:rPr>
                            <m:t>2</m:t>
                          </m:r>
                        </m:sub>
                      </m:sSub>
                      <m:r>
                        <a:rPr lang="it-IT" b="0" i="1" smtClean="0">
                          <a:latin typeface="Cambria Math" panose="02040503050406030204" pitchFamily="18" charset="0"/>
                        </a:rPr>
                        <m:t>,</m:t>
                      </m:r>
                    </m:oMath>
                  </m:oMathPara>
                </a14:m>
                <a:endParaRPr lang="en-US" dirty="0"/>
              </a:p>
            </p:txBody>
          </p:sp>
        </mc:Choice>
        <mc:Fallback xmlns="">
          <p:sp>
            <p:nvSpPr>
              <p:cNvPr id="17" name="CasellaDiTesto 16">
                <a:extLst>
                  <a:ext uri="{FF2B5EF4-FFF2-40B4-BE49-F238E27FC236}">
                    <a16:creationId xmlns:a16="http://schemas.microsoft.com/office/drawing/2014/main" id="{162D833C-E032-3E83-81C5-8FBA8AF304BC}"/>
                  </a:ext>
                </a:extLst>
              </p:cNvPr>
              <p:cNvSpPr txBox="1">
                <a:spLocks noRot="1" noChangeAspect="1" noMove="1" noResize="1" noEditPoints="1" noAdjustHandles="1" noChangeArrowheads="1" noChangeShapeType="1" noTextEdit="1"/>
              </p:cNvSpPr>
              <p:nvPr/>
            </p:nvSpPr>
            <p:spPr>
              <a:xfrm>
                <a:off x="448141" y="2423749"/>
                <a:ext cx="878637" cy="523220"/>
              </a:xfrm>
              <a:prstGeom prst="rect">
                <a:avLst/>
              </a:prstGeom>
              <a:blipFill>
                <a:blip r:embed="rId9"/>
                <a:stretch>
                  <a:fillRect/>
                </a:stretch>
              </a:blipFill>
              <a:ln w="28575">
                <a:solidFill>
                  <a:srgbClr val="FF6600"/>
                </a:solidFill>
              </a:ln>
            </p:spPr>
            <p:txBody>
              <a:bodyPr/>
              <a:lstStyle/>
              <a:p>
                <a:r>
                  <a:rPr lang="en-US">
                    <a:noFill/>
                  </a:rPr>
                  <a:t> </a:t>
                </a:r>
              </a:p>
            </p:txBody>
          </p:sp>
        </mc:Fallback>
      </mc:AlternateContent>
      <p:grpSp>
        <p:nvGrpSpPr>
          <p:cNvPr id="22" name="Gruppo 21">
            <a:extLst>
              <a:ext uri="{FF2B5EF4-FFF2-40B4-BE49-F238E27FC236}">
                <a16:creationId xmlns:a16="http://schemas.microsoft.com/office/drawing/2014/main" id="{F66D7CF4-1033-FD2C-5E5B-DE940E11754E}"/>
              </a:ext>
            </a:extLst>
          </p:cNvPr>
          <p:cNvGrpSpPr/>
          <p:nvPr/>
        </p:nvGrpSpPr>
        <p:grpSpPr>
          <a:xfrm>
            <a:off x="222073" y="3465367"/>
            <a:ext cx="1381148" cy="434570"/>
            <a:chOff x="120651" y="3243812"/>
            <a:chExt cx="1381148" cy="434570"/>
          </a:xfrm>
        </p:grpSpPr>
        <p:sp>
          <p:nvSpPr>
            <p:cNvPr id="20" name="CasellaDiTesto 19">
              <a:extLst>
                <a:ext uri="{FF2B5EF4-FFF2-40B4-BE49-F238E27FC236}">
                  <a16:creationId xmlns:a16="http://schemas.microsoft.com/office/drawing/2014/main" id="{DD4F5171-AF44-790E-89FE-73F847A5A82D}"/>
                </a:ext>
              </a:extLst>
            </p:cNvPr>
            <p:cNvSpPr txBox="1"/>
            <p:nvPr/>
          </p:nvSpPr>
          <p:spPr>
            <a:xfrm>
              <a:off x="174758" y="3312408"/>
              <a:ext cx="1269899" cy="307777"/>
            </a:xfrm>
            <a:prstGeom prst="rect">
              <a:avLst/>
            </a:prstGeom>
            <a:noFill/>
            <a:ln w="28575">
              <a:solidFill>
                <a:srgbClr val="00B050"/>
              </a:solidFill>
            </a:ln>
          </p:spPr>
          <p:txBody>
            <a:bodyPr wrap="none" rtlCol="0">
              <a:spAutoFit/>
            </a:bodyPr>
            <a:lstStyle/>
            <a:p>
              <a:pPr algn="l"/>
              <a:r>
                <a:rPr lang="en-US" dirty="0">
                  <a:solidFill>
                    <a:schemeClr val="tx1"/>
                  </a:solidFill>
                </a:rPr>
                <a:t>Different DFE</a:t>
              </a:r>
            </a:p>
          </p:txBody>
        </p:sp>
        <p:sp>
          <p:nvSpPr>
            <p:cNvPr id="21" name="Rettangolo 20">
              <a:extLst>
                <a:ext uri="{FF2B5EF4-FFF2-40B4-BE49-F238E27FC236}">
                  <a16:creationId xmlns:a16="http://schemas.microsoft.com/office/drawing/2014/main" id="{9A503393-3353-4A35-DE8E-68A7C9CA28E4}"/>
                </a:ext>
              </a:extLst>
            </p:cNvPr>
            <p:cNvSpPr/>
            <p:nvPr/>
          </p:nvSpPr>
          <p:spPr>
            <a:xfrm>
              <a:off x="120651" y="3243812"/>
              <a:ext cx="1381148" cy="434570"/>
            </a:xfrm>
            <a:prstGeom prst="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uppo 22">
            <a:extLst>
              <a:ext uri="{FF2B5EF4-FFF2-40B4-BE49-F238E27FC236}">
                <a16:creationId xmlns:a16="http://schemas.microsoft.com/office/drawing/2014/main" id="{7ECD7C6F-901D-9FCC-91C4-B5FAB462BB0D}"/>
              </a:ext>
            </a:extLst>
          </p:cNvPr>
          <p:cNvGrpSpPr/>
          <p:nvPr/>
        </p:nvGrpSpPr>
        <p:grpSpPr>
          <a:xfrm>
            <a:off x="339019" y="3028036"/>
            <a:ext cx="1381147" cy="307777"/>
            <a:chOff x="209419" y="3630105"/>
            <a:chExt cx="1381147" cy="307777"/>
          </a:xfrm>
        </p:grpSpPr>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3294636D-774A-5E4C-1AFA-48B10ECF48FE}"/>
                    </a:ext>
                  </a:extLst>
                </p:cNvPr>
                <p:cNvSpPr txBox="1"/>
                <p:nvPr/>
              </p:nvSpPr>
              <p:spPr>
                <a:xfrm>
                  <a:off x="209419" y="3630105"/>
                  <a:ext cx="1381147" cy="307777"/>
                </a:xfrm>
                <a:prstGeom prst="rect">
                  <a:avLst/>
                </a:prstGeom>
                <a:noFill/>
              </p:spPr>
              <p:txBody>
                <a:bodyPr wrap="square">
                  <a:spAutoFit/>
                </a:bodyPr>
                <a:lstStyle/>
                <a:p>
                  <a:pPr algn="l"/>
                  <a:r>
                    <a:rPr lang="en-US" dirty="0">
                      <a:solidFill>
                        <a:schemeClr val="tx1"/>
                      </a:solidFill>
                    </a:rPr>
                    <a:t>Same </a:t>
                  </a:r>
                  <a14:m>
                    <m:oMath xmlns:m="http://schemas.openxmlformats.org/officeDocument/2006/math">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𝐵</m:t>
                          </m:r>
                        </m:e>
                        <m:sub>
                          <m:r>
                            <a:rPr lang="it-IT" b="0" i="1" smtClean="0">
                              <a:solidFill>
                                <a:schemeClr val="tx1"/>
                              </a:solidFill>
                              <a:latin typeface="Cambria Math" panose="02040503050406030204" pitchFamily="18" charset="0"/>
                            </a:rPr>
                            <m:t>1</m:t>
                          </m:r>
                        </m:sub>
                      </m:sSub>
                      <m:r>
                        <a:rPr lang="it-IT" b="0" i="1" smtClean="0">
                          <a:solidFill>
                            <a:schemeClr val="tx1"/>
                          </a:solidFill>
                          <a:latin typeface="Cambria Math" panose="02040503050406030204" pitchFamily="18" charset="0"/>
                        </a:rPr>
                        <m:t>,</m:t>
                      </m:r>
                      <m:sSub>
                        <m:sSubPr>
                          <m:ctrlPr>
                            <a:rPr lang="it-IT" b="0" i="1" smtClean="0">
                              <a:solidFill>
                                <a:schemeClr val="tx1"/>
                              </a:solidFill>
                              <a:latin typeface="Cambria Math" panose="02040503050406030204" pitchFamily="18" charset="0"/>
                            </a:rPr>
                          </m:ctrlPr>
                        </m:sSubPr>
                        <m:e>
                          <m:r>
                            <a:rPr lang="it-IT" b="0" i="1" smtClean="0">
                              <a:solidFill>
                                <a:schemeClr val="tx1"/>
                              </a:solidFill>
                              <a:latin typeface="Cambria Math" panose="02040503050406030204" pitchFamily="18" charset="0"/>
                            </a:rPr>
                            <m:t>𝐵</m:t>
                          </m:r>
                        </m:e>
                        <m:sub>
                          <m:r>
                            <a:rPr lang="it-IT" b="0" i="1" smtClean="0">
                              <a:solidFill>
                                <a:schemeClr val="tx1"/>
                              </a:solidFill>
                              <a:latin typeface="Cambria Math" panose="02040503050406030204" pitchFamily="18" charset="0"/>
                            </a:rPr>
                            <m:t>2</m:t>
                          </m:r>
                        </m:sub>
                      </m:sSub>
                    </m:oMath>
                  </a14:m>
                  <a:endParaRPr lang="en-US" dirty="0">
                    <a:solidFill>
                      <a:schemeClr val="tx1"/>
                    </a:solidFill>
                  </a:endParaRPr>
                </a:p>
              </p:txBody>
            </p:sp>
          </mc:Choice>
          <mc:Fallback xmlns="">
            <p:sp>
              <p:nvSpPr>
                <p:cNvPr id="10" name="CasellaDiTesto 9">
                  <a:extLst>
                    <a:ext uri="{FF2B5EF4-FFF2-40B4-BE49-F238E27FC236}">
                      <a16:creationId xmlns:a16="http://schemas.microsoft.com/office/drawing/2014/main" id="{3294636D-774A-5E4C-1AFA-48B10ECF48FE}"/>
                    </a:ext>
                  </a:extLst>
                </p:cNvPr>
                <p:cNvSpPr txBox="1">
                  <a:spLocks noRot="1" noChangeAspect="1" noMove="1" noResize="1" noEditPoints="1" noAdjustHandles="1" noChangeArrowheads="1" noChangeShapeType="1" noTextEdit="1"/>
                </p:cNvSpPr>
                <p:nvPr/>
              </p:nvSpPr>
              <p:spPr>
                <a:xfrm>
                  <a:off x="209419" y="3630105"/>
                  <a:ext cx="1381147" cy="307777"/>
                </a:xfrm>
                <a:prstGeom prst="rect">
                  <a:avLst/>
                </a:prstGeom>
                <a:blipFill>
                  <a:blip r:embed="rId10"/>
                  <a:stretch>
                    <a:fillRect l="-1322" t="-1961" b="-19608"/>
                  </a:stretch>
                </a:blipFill>
              </p:spPr>
              <p:txBody>
                <a:bodyPr/>
                <a:lstStyle/>
                <a:p>
                  <a:r>
                    <a:rPr lang="en-US">
                      <a:noFill/>
                    </a:rPr>
                    <a:t> </a:t>
                  </a:r>
                </a:p>
              </p:txBody>
            </p:sp>
          </mc:Fallback>
        </mc:AlternateContent>
        <p:sp>
          <p:nvSpPr>
            <p:cNvPr id="8" name="Rettangolo 7">
              <a:extLst>
                <a:ext uri="{FF2B5EF4-FFF2-40B4-BE49-F238E27FC236}">
                  <a16:creationId xmlns:a16="http://schemas.microsoft.com/office/drawing/2014/main" id="{B911CD6F-3320-D938-F974-4666A32EBC60}"/>
                </a:ext>
              </a:extLst>
            </p:cNvPr>
            <p:cNvSpPr/>
            <p:nvPr/>
          </p:nvSpPr>
          <p:spPr>
            <a:xfrm>
              <a:off x="246321" y="3657774"/>
              <a:ext cx="1126772" cy="252440"/>
            </a:xfrm>
            <a:prstGeom prst="rect">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19" grpId="0" animBg="1"/>
      <p:bldP spid="6" grpId="0" animBg="1"/>
      <p:bldP spid="7" grpId="0" animBg="1"/>
      <p:bldP spid="15" grpId="0" animBg="1"/>
      <p:bldP spid="17" grpId="0" animBg="1"/>
    </p:bldLst>
  </p:timing>
</p:sld>
</file>

<file path=ppt/theme/theme1.xml><?xml version="1.0" encoding="utf-8"?>
<a:theme xmlns:a="http://schemas.openxmlformats.org/drawingml/2006/main" name="Study Design and Measures of Disease Frequency - Master of Science in Epidemiology by Slidesgo">
  <a:themeElements>
    <a:clrScheme name="Simple Light">
      <a:dk1>
        <a:srgbClr val="083D69"/>
      </a:dk1>
      <a:lt1>
        <a:srgbClr val="F5F5F5"/>
      </a:lt1>
      <a:dk2>
        <a:srgbClr val="FCC120"/>
      </a:dk2>
      <a:lt2>
        <a:srgbClr val="B9D9F7"/>
      </a:lt2>
      <a:accent1>
        <a:srgbClr val="347CB9"/>
      </a:accent1>
      <a:accent2>
        <a:srgbClr val="8EAEF3"/>
      </a:accent2>
      <a:accent3>
        <a:srgbClr val="FFFFFF"/>
      </a:accent3>
      <a:accent4>
        <a:srgbClr val="FFFFFF"/>
      </a:accent4>
      <a:accent5>
        <a:srgbClr val="FFFFFF"/>
      </a:accent5>
      <a:accent6>
        <a:srgbClr val="FFFFFF"/>
      </a:accent6>
      <a:hlink>
        <a:srgbClr val="083D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dirty="0" smtClean="0"/>
        </a:defPPr>
      </a:lstStyle>
    </a:txDef>
  </a:objectDefaults>
  <a:extraClrSchemeLst/>
</a:theme>
</file>

<file path=ppt/theme/theme2.xml><?xml version="1.0" encoding="utf-8"?>
<a:theme xmlns:a="http://schemas.openxmlformats.org/drawingml/2006/main" name="1_Personalizza struttur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Personalizza struttur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4061</TotalTime>
  <Words>2552</Words>
  <Application>Microsoft Office PowerPoint</Application>
  <PresentationFormat>Presentazione su schermo (16:9)</PresentationFormat>
  <Paragraphs>217</Paragraphs>
  <Slides>20</Slides>
  <Notes>20</Notes>
  <HiddenSlides>0</HiddenSlides>
  <MMClips>0</MMClips>
  <ScaleCrop>false</ScaleCrop>
  <HeadingPairs>
    <vt:vector size="8" baseType="variant">
      <vt:variant>
        <vt:lpstr>Caratteri utilizzati</vt:lpstr>
      </vt:variant>
      <vt:variant>
        <vt:i4>8</vt:i4>
      </vt:variant>
      <vt:variant>
        <vt:lpstr>Tema</vt:lpstr>
      </vt:variant>
      <vt:variant>
        <vt:i4>3</vt:i4>
      </vt:variant>
      <vt:variant>
        <vt:lpstr>Server OLE incorporati</vt:lpstr>
      </vt:variant>
      <vt:variant>
        <vt:i4>2</vt:i4>
      </vt:variant>
      <vt:variant>
        <vt:lpstr>Titoli diapositive</vt:lpstr>
      </vt:variant>
      <vt:variant>
        <vt:i4>20</vt:i4>
      </vt:variant>
    </vt:vector>
  </HeadingPairs>
  <TitlesOfParts>
    <vt:vector size="33" baseType="lpstr">
      <vt:lpstr>Courier New</vt:lpstr>
      <vt:lpstr>Raleway</vt:lpstr>
      <vt:lpstr>Aptos Display</vt:lpstr>
      <vt:lpstr>Arial</vt:lpstr>
      <vt:lpstr>Aptos</vt:lpstr>
      <vt:lpstr>Lato</vt:lpstr>
      <vt:lpstr>Symbol</vt:lpstr>
      <vt:lpstr>Cambria Math</vt:lpstr>
      <vt:lpstr>Study Design and Measures of Disease Frequency - Master of Science in Epidemiology by Slidesgo</vt:lpstr>
      <vt:lpstr>1_Personalizza struttura</vt:lpstr>
      <vt:lpstr>Personalizza struttura</vt:lpstr>
      <vt:lpstr>Acrobat Document</vt:lpstr>
      <vt:lpstr>Adobe Acrobat Document</vt:lpstr>
      <vt:lpstr>A New Model to Capture the Impact of Behaviours on the Spread of Infectious Diseases</vt:lpstr>
      <vt:lpstr>Why studying Epidemiology</vt:lpstr>
      <vt:lpstr>Presentazione standard di PowerPoint</vt:lpstr>
      <vt:lpstr>Objectives</vt:lpstr>
      <vt:lpstr>Mean field models</vt:lpstr>
      <vt:lpstr>Presentazione standard di PowerPoint</vt:lpstr>
      <vt:lpstr>Presentazione standard di PowerPoint</vt:lpstr>
      <vt:lpstr>Epidemic- behavior Reproduction number E_0</vt:lpstr>
      <vt:lpstr>Simulations with different E_0  </vt:lpstr>
      <vt:lpstr>Effect of ψ global mean field agent</vt:lpstr>
      <vt:lpstr>01</vt:lpstr>
      <vt:lpstr>Introduction</vt:lpstr>
      <vt:lpstr>Presentazione standard di PowerPoint</vt:lpstr>
      <vt:lpstr>Presentazione standard di PowerPoint</vt:lpstr>
      <vt:lpstr>Presentazione standard di PowerPoint</vt:lpstr>
      <vt:lpstr>Presentazione standard di PowerPoint</vt:lpstr>
      <vt:lpstr>Epidemic- behavior Reproduction number E_0</vt:lpstr>
      <vt:lpstr>Disesea Free Equilibria and corresponding E_0</vt:lpstr>
      <vt:lpstr>Simulations and 〖 E〗_0 value</vt:lpstr>
      <vt:lpstr>Possible epidemic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Riccardo Tessarin</dc:creator>
  <cp:lastModifiedBy>Riccardo Tessarin</cp:lastModifiedBy>
  <cp:revision>135</cp:revision>
  <dcterms:modified xsi:type="dcterms:W3CDTF">2024-12-11T17:23:10Z</dcterms:modified>
</cp:coreProperties>
</file>